
<file path=[Content_Types].xml><?xml version="1.0" encoding="utf-8"?>
<Types xmlns="http://schemas.openxmlformats.org/package/2006/content-types">
  <Default ContentType="image/x-emf" Extension="emf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60" r:id="rId7"/>
    <p:sldId id="268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31CFA2-F932-4370-BB7B-B19A7BAEC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43E093-4036-4563-B632-A8CFAA38D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E52DE3-3004-4A17-8D34-18DD33B26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5A9B10-2B13-4605-8A1A-28EE1673F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A2CC5F-7E79-4F22-92A8-B60667C3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12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034747-0800-4EF4-922E-2823F522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F10295-9EE6-47DF-885E-C61FE11E3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7D0A82-CEE0-4C84-91A8-FEF8095E8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D18DC8-EB4F-4679-BD76-F3484B5F5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B3AD0F-D748-405A-B7D4-BC03F4A8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67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F66FFE6-FEFB-4DA9-A881-CF8078202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4E51F9-1D6F-4675-A0C5-477D869EE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312B8A-AD3A-4AAE-979C-1A9B2C959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93F8BF-1717-4C46-8272-23201AF5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504DA1-15DB-4B4B-9952-5ABC7C44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81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F83069-191A-48B6-915F-192078982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FAD00-0562-4ABF-8728-FC297709E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1D17E7-DBF6-43CD-9B70-DC9FEBFAA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6915FC-6D38-4ADB-B59C-37521A8B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01A82C-3680-4D1D-A4E0-C0613A91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88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241775-DE02-429D-8C61-3904EA58C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E9B510-13FF-4669-8ACF-E8554B23C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33A936-543C-490B-BC03-2FB186F8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FBF2C6-BA34-4DAF-8B5F-CB04AC052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31490F-C4C5-43B4-B360-12D6DD91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44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72DE1-9619-4969-86A6-46DB5BE4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2FA619-E6AF-4D0D-A835-AE1EEA04E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8AA6F6-F51E-41EF-9A17-4D9B98CC8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BBE1BE-ABFB-404F-A265-32FCEAEEE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9EC1FE-8E4C-4C84-959D-E87A7A308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FF4DF5-67C0-462A-AF3E-23FA67C0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51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F783E8-D763-404B-A1D6-AE3754DC0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A14123-59FF-48DE-B833-B59466878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F62EAB-5B61-4D5C-84E8-E4945F003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2C5B0F-B34E-49F6-B2D1-7A9CD9D02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D5B269-F450-458B-AF9A-05C9EFF8B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6F54283-5E1E-4F35-A64F-DE46F8BBF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534057C-791A-4CDB-A488-C9E43A6C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68EFDD-216A-4713-896A-5B0E8551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46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2A3F65-18CB-499D-A7AD-70FFE25A6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F86FEE-2F9C-4C3C-9AE0-546E3320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C6ADB3-2F70-4B7D-BDC1-B58F6900D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3D92F2-6141-4919-88B8-89EE8A3D0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9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E11C56-64B3-4E38-A19D-DEDA07DA2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926876-1B2A-4C06-A9E1-F65EB04F2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52BC07-6366-4B7A-B0FF-868BB28C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15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07C24E-A5F9-4766-9972-774599D2D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F33445-4E61-467E-BD2B-66CD27566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30FE90-2A77-4DF5-9F40-673399008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8FBABB-7976-4260-8201-E47EC7AF7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A782E6-7BF8-4C44-B06C-608D4EFAA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70B1B3-F823-417F-A3A3-B9F7FD46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64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F90E0-3801-47D9-89AF-22D79358B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707A0DA-8EC8-4034-B89F-99586E15D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B2FA5B-FCDB-4D45-9C72-8F98BA3A2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53EFFD-A15F-4DF6-A039-8A556E97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473FBA-5F5A-469E-B6C9-D2DDE53B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1F7709-1D03-4A23-8101-4B813BAA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50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7DC1EF-5325-49E5-AE9D-2C83005CC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B38DDC-5243-44EA-88C6-266D9B93F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0DBE9B-86D1-450B-8A40-0E032BB3B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B36C9-EF1B-49F3-B7E6-DCD61C375C6B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DF30AB-D299-43E6-8525-DDBD18781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99F4F6-BEB0-4620-B2A8-D37AB910C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3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3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B9130F-B194-4740-A25E-FA2550514E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2C09C7-F8AC-4E14-82CA-1D67C275C2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47CF023-45E1-4C9F-A1DF-148383EC4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6754"/>
            <a:ext cx="12192000" cy="68522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614E212-CC92-4A4E-81F4-A2C3CE68A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3548" y="1549633"/>
            <a:ext cx="2721685" cy="530547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FABCD6A-7151-4DCB-9714-BB1B5A584271}"/>
              </a:ext>
            </a:extLst>
          </p:cNvPr>
          <p:cNvSpPr/>
          <p:nvPr/>
        </p:nvSpPr>
        <p:spPr>
          <a:xfrm>
            <a:off x="3973157" y="0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sz="1200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endParaRPr lang="fr-FR" sz="1200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r>
              <a:rPr lang="fr-FR" sz="1200" dirty="0">
                <a:solidFill>
                  <a:srgbClr val="FF0000"/>
                </a:solidFill>
                <a:latin typeface="Segoe Print" panose="02000600000000000000" pitchFamily="2" charset="0"/>
              </a:rPr>
              <a:t> </a:t>
            </a:r>
            <a:r>
              <a:rPr lang="fr-FR" sz="4400" b="1" dirty="0">
                <a:solidFill>
                  <a:srgbClr val="FF0000"/>
                </a:solidFill>
                <a:latin typeface="Segoe Print" panose="02000600000000000000" pitchFamily="2" charset="0"/>
              </a:rPr>
              <a:t>Coupe de l’armistice</a:t>
            </a:r>
            <a:endParaRPr lang="fr-FR" sz="4400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r>
              <a:rPr lang="fr-FR" b="1" dirty="0">
                <a:solidFill>
                  <a:srgbClr val="FF0000"/>
                </a:solidFill>
                <a:latin typeface="Segoe Print" panose="02000600000000000000" pitchFamily="2" charset="0"/>
              </a:rPr>
              <a:t>                  11novembre2021</a:t>
            </a:r>
            <a:endParaRPr lang="fr-FR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98D54542-AB6F-47B6-8A41-2DA4FB3D4E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17" y="97356"/>
            <a:ext cx="3080273" cy="199259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10F5CE3-30D8-465E-91AC-73EB1F6ACA5E}"/>
              </a:ext>
            </a:extLst>
          </p:cNvPr>
          <p:cNvSpPr/>
          <p:nvPr/>
        </p:nvSpPr>
        <p:spPr>
          <a:xfrm>
            <a:off x="103990" y="3029535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sz="12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endParaRPr lang="fr-FR" sz="1200" dirty="0">
              <a:latin typeface="Wingdings" panose="05000000000000000000" pitchFamily="2" charset="2"/>
            </a:endParaRPr>
          </a:p>
          <a:p>
            <a:r>
              <a:rPr lang="fr-FR" sz="1200" dirty="0">
                <a:latin typeface="Wingdings" panose="05000000000000000000" pitchFamily="2" charset="2"/>
              </a:rPr>
              <a:t> </a:t>
            </a:r>
          </a:p>
          <a:p>
            <a:r>
              <a:rPr lang="fr-FR" sz="2800" dirty="0">
                <a:solidFill>
                  <a:srgbClr val="FF0000"/>
                </a:solidFill>
                <a:latin typeface="Wingdings" panose="05000000000000000000" pitchFamily="2" charset="2"/>
              </a:rPr>
              <a:t></a:t>
            </a:r>
            <a:r>
              <a:rPr lang="fr-FR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8 de couple </a:t>
            </a:r>
            <a:r>
              <a:rPr lang="fr-FR" sz="2800" b="1">
                <a:solidFill>
                  <a:srgbClr val="FF0000"/>
                </a:solidFill>
                <a:latin typeface="Segoe Print" panose="02000600000000000000" pitchFamily="2" charset="0"/>
              </a:rPr>
              <a:t>ou de pointe </a:t>
            </a:r>
            <a:endParaRPr lang="fr-FR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endParaRPr lang="fr-FR" sz="2800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r>
              <a:rPr lang="fr-FR" sz="2800" dirty="0">
                <a:solidFill>
                  <a:srgbClr val="FF0000"/>
                </a:solidFill>
                <a:latin typeface="Wingdings" panose="05000000000000000000" pitchFamily="2" charset="2"/>
              </a:rPr>
              <a:t></a:t>
            </a:r>
            <a:r>
              <a:rPr lang="fr-FR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Open et loisir</a:t>
            </a:r>
          </a:p>
          <a:p>
            <a:endParaRPr lang="fr-FR" sz="2800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r>
              <a:rPr lang="fr-FR" sz="2800" dirty="0">
                <a:solidFill>
                  <a:srgbClr val="FF0000"/>
                </a:solidFill>
                <a:latin typeface="Wingdings" panose="05000000000000000000" pitchFamily="2" charset="2"/>
              </a:rPr>
              <a:t></a:t>
            </a:r>
            <a:r>
              <a:rPr lang="fr-FR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Hommes/femmes/mixtes</a:t>
            </a:r>
            <a:endParaRPr lang="fr-FR" sz="28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5DD846-7BAF-4EE7-9EB7-EF722CECCC88}"/>
              </a:ext>
            </a:extLst>
          </p:cNvPr>
          <p:cNvSpPr/>
          <p:nvPr/>
        </p:nvSpPr>
        <p:spPr>
          <a:xfrm>
            <a:off x="5841403" y="5796072"/>
            <a:ext cx="372214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fr-FR" sz="1200" dirty="0">
              <a:solidFill>
                <a:srgbClr val="000000"/>
              </a:solidFill>
              <a:latin typeface="Segoe Print" panose="02000600000000000000" pitchFamily="2" charset="0"/>
            </a:endParaRPr>
          </a:p>
          <a:p>
            <a:endParaRPr lang="fr-FR" sz="1200" dirty="0">
              <a:latin typeface="Segoe Print" panose="02000600000000000000" pitchFamily="2" charset="0"/>
            </a:endParaRPr>
          </a:p>
          <a:p>
            <a:r>
              <a:rPr lang="fr-FR" sz="1200" dirty="0">
                <a:latin typeface="Segoe Print" panose="02000600000000000000" pitchFamily="2" charset="0"/>
              </a:rPr>
              <a:t> </a:t>
            </a:r>
            <a:r>
              <a:rPr lang="fr-FR" sz="1600" b="1" dirty="0">
                <a:solidFill>
                  <a:srgbClr val="FF0000"/>
                </a:solidFill>
                <a:latin typeface="Segoe Print" panose="02000600000000000000" pitchFamily="2" charset="0"/>
              </a:rPr>
              <a:t>Un parcours de 16km</a:t>
            </a:r>
            <a:endParaRPr lang="fr-FR" sz="1600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r>
              <a:rPr lang="fr-FR" sz="1600" b="1" dirty="0">
                <a:solidFill>
                  <a:srgbClr val="FF0000"/>
                </a:solidFill>
                <a:latin typeface="Segoe Print" panose="02000600000000000000" pitchFamily="2" charset="0"/>
              </a:rPr>
              <a:t>Samois-Fontaine le Port –Samois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29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657214-7666-4AFE-88DD-04F67BA33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893"/>
          </a:xfrm>
        </p:spPr>
        <p:txBody>
          <a:bodyPr>
            <a:normAutofit/>
          </a:bodyPr>
          <a:lstStyle/>
          <a:p>
            <a:r>
              <a:rPr lang="fr-FR" sz="3600" dirty="0"/>
              <a:t>Plan du parcours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AE42D56-9D81-4C44-9C71-8AB53A77C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455" y="1110616"/>
            <a:ext cx="7899596" cy="5747384"/>
          </a:xfrm>
          <a:prstGeom prst="rect">
            <a:avLst/>
          </a:prstGeom>
        </p:spPr>
      </p:pic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C8153C43-6C34-43DA-819C-3A7A60CA4D3D}"/>
              </a:ext>
            </a:extLst>
          </p:cNvPr>
          <p:cNvSpPr/>
          <p:nvPr/>
        </p:nvSpPr>
        <p:spPr>
          <a:xfrm rot="17438777">
            <a:off x="7250546" y="3873471"/>
            <a:ext cx="350982" cy="221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16B85728-ABAA-4FF7-B8F0-632E0D25649A}"/>
              </a:ext>
            </a:extLst>
          </p:cNvPr>
          <p:cNvSpPr/>
          <p:nvPr/>
        </p:nvSpPr>
        <p:spPr>
          <a:xfrm rot="13664913">
            <a:off x="7078875" y="1988531"/>
            <a:ext cx="350982" cy="221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771BD12F-38EB-4C27-84DC-092A68ED6CF1}"/>
              </a:ext>
            </a:extLst>
          </p:cNvPr>
          <p:cNvSpPr/>
          <p:nvPr/>
        </p:nvSpPr>
        <p:spPr>
          <a:xfrm rot="1432748">
            <a:off x="6195154" y="1652789"/>
            <a:ext cx="323273" cy="204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42812ABA-DDDA-45D6-8FD9-18CC2593F968}"/>
              </a:ext>
            </a:extLst>
          </p:cNvPr>
          <p:cNvSpPr/>
          <p:nvPr/>
        </p:nvSpPr>
        <p:spPr>
          <a:xfrm rot="6724227">
            <a:off x="6925233" y="3690107"/>
            <a:ext cx="345922" cy="234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id="{1E56B419-FC71-4238-B1A5-92B0EA5F8AAA}"/>
              </a:ext>
            </a:extLst>
          </p:cNvPr>
          <p:cNvSpPr/>
          <p:nvPr/>
        </p:nvSpPr>
        <p:spPr>
          <a:xfrm rot="11326788">
            <a:off x="6084232" y="5397116"/>
            <a:ext cx="243974" cy="393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 : bas 8">
            <a:extLst>
              <a:ext uri="{FF2B5EF4-FFF2-40B4-BE49-F238E27FC236}">
                <a16:creationId xmlns:a16="http://schemas.microsoft.com/office/drawing/2014/main" id="{EB5F821F-005B-47A8-912E-99493777656E}"/>
              </a:ext>
            </a:extLst>
          </p:cNvPr>
          <p:cNvSpPr/>
          <p:nvPr/>
        </p:nvSpPr>
        <p:spPr>
          <a:xfrm rot="1228184">
            <a:off x="5752098" y="5046520"/>
            <a:ext cx="184728" cy="390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ouble vague 9">
            <a:extLst>
              <a:ext uri="{FF2B5EF4-FFF2-40B4-BE49-F238E27FC236}">
                <a16:creationId xmlns:a16="http://schemas.microsoft.com/office/drawing/2014/main" id="{53DB4B75-7F76-49A9-9E71-9BA253F84810}"/>
              </a:ext>
            </a:extLst>
          </p:cNvPr>
          <p:cNvSpPr/>
          <p:nvPr/>
        </p:nvSpPr>
        <p:spPr>
          <a:xfrm>
            <a:off x="5510899" y="5806684"/>
            <a:ext cx="301142" cy="169243"/>
          </a:xfrm>
          <a:prstGeom prst="doubleWav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A3001E3-B4A4-4F01-9644-BC501074DDE1}"/>
              </a:ext>
            </a:extLst>
          </p:cNvPr>
          <p:cNvSpPr txBox="1"/>
          <p:nvPr/>
        </p:nvSpPr>
        <p:spPr>
          <a:xfrm>
            <a:off x="5929942" y="5735576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Départ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474A501-F6EC-4C48-B46C-31C2C2FA043E}"/>
              </a:ext>
            </a:extLst>
          </p:cNvPr>
          <p:cNvSpPr txBox="1"/>
          <p:nvPr/>
        </p:nvSpPr>
        <p:spPr>
          <a:xfrm>
            <a:off x="5066244" y="5521973"/>
            <a:ext cx="863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Arrivée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BC7A68B-BF2A-43AD-9C53-1F898421ADE6}"/>
              </a:ext>
            </a:extLst>
          </p:cNvPr>
          <p:cNvSpPr txBox="1"/>
          <p:nvPr/>
        </p:nvSpPr>
        <p:spPr>
          <a:xfrm>
            <a:off x="4193548" y="6022127"/>
            <a:ext cx="1496051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Club : mise a l’eau</a:t>
            </a:r>
          </a:p>
        </p:txBody>
      </p:sp>
    </p:spTree>
    <p:extLst>
      <p:ext uri="{BB962C8B-B14F-4D97-AF65-F5344CB8AC3E}">
        <p14:creationId xmlns:p14="http://schemas.microsoft.com/office/powerpoint/2010/main" val="203259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41C87-F8C7-4B86-A2F1-966410D82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5246"/>
          </a:xfrm>
        </p:spPr>
        <p:txBody>
          <a:bodyPr>
            <a:normAutofit/>
          </a:bodyPr>
          <a:lstStyle/>
          <a:p>
            <a:r>
              <a:rPr lang="fr-FR" sz="4000" dirty="0"/>
              <a:t>Demi tour en aval de Fontaine le port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B0E8B5D-EE03-41CF-8465-C93E369804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6" t="17192" b="12545"/>
          <a:stretch/>
        </p:blipFill>
        <p:spPr>
          <a:xfrm>
            <a:off x="1448857" y="2064327"/>
            <a:ext cx="9294286" cy="479367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3598896-9BB1-48BF-8443-7400571D95B6}"/>
              </a:ext>
            </a:extLst>
          </p:cNvPr>
          <p:cNvSpPr txBox="1"/>
          <p:nvPr/>
        </p:nvSpPr>
        <p:spPr>
          <a:xfrm>
            <a:off x="1884219" y="3648364"/>
            <a:ext cx="2032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Visibilité aval&gt; 2 km</a:t>
            </a:r>
          </a:p>
        </p:txBody>
      </p:sp>
      <p:sp>
        <p:nvSpPr>
          <p:cNvPr id="5" name="Étoile : 5 branches 4">
            <a:extLst>
              <a:ext uri="{FF2B5EF4-FFF2-40B4-BE49-F238E27FC236}">
                <a16:creationId xmlns:a16="http://schemas.microsoft.com/office/drawing/2014/main" id="{CB9ED624-04A3-433A-8C25-9ADE4EFE5519}"/>
              </a:ext>
            </a:extLst>
          </p:cNvPr>
          <p:cNvSpPr/>
          <p:nvPr/>
        </p:nvSpPr>
        <p:spPr>
          <a:xfrm>
            <a:off x="5153891" y="3177308"/>
            <a:ext cx="240145" cy="25169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BB658CB-F024-47E1-A92B-B2D1354EC8F6}"/>
              </a:ext>
            </a:extLst>
          </p:cNvPr>
          <p:cNvSpPr txBox="1"/>
          <p:nvPr/>
        </p:nvSpPr>
        <p:spPr>
          <a:xfrm>
            <a:off x="3691895" y="2905393"/>
            <a:ext cx="316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Bateau de sécurité signalisateur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B234A7-C0C7-4C88-830B-0CB4B8B9A969}"/>
              </a:ext>
            </a:extLst>
          </p:cNvPr>
          <p:cNvSpPr txBox="1"/>
          <p:nvPr/>
        </p:nvSpPr>
        <p:spPr>
          <a:xfrm>
            <a:off x="6922656" y="3560619"/>
            <a:ext cx="2502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Visibilité amont &gt; 1,5 km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F1734AAA-CBFF-4A52-A545-452ECC8CE76D}"/>
              </a:ext>
            </a:extLst>
          </p:cNvPr>
          <p:cNvSpPr/>
          <p:nvPr/>
        </p:nvSpPr>
        <p:spPr>
          <a:xfrm rot="641971">
            <a:off x="6304993" y="3854781"/>
            <a:ext cx="581891" cy="208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BBDD6206-4040-4DD7-924B-8C3965EBFFFF}"/>
              </a:ext>
            </a:extLst>
          </p:cNvPr>
          <p:cNvSpPr/>
          <p:nvPr/>
        </p:nvSpPr>
        <p:spPr>
          <a:xfrm rot="11269407">
            <a:off x="5952489" y="3432678"/>
            <a:ext cx="683491" cy="215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70306072-8E56-4617-A620-87B7C0F1BE76}"/>
              </a:ext>
            </a:extLst>
          </p:cNvPr>
          <p:cNvSpPr/>
          <p:nvPr/>
        </p:nvSpPr>
        <p:spPr>
          <a:xfrm>
            <a:off x="7647709" y="4027055"/>
            <a:ext cx="3038764" cy="1958109"/>
          </a:xfrm>
          <a:custGeom>
            <a:avLst/>
            <a:gdLst>
              <a:gd name="connsiteX0" fmla="*/ 0 w 3038764"/>
              <a:gd name="connsiteY0" fmla="*/ 0 h 1958109"/>
              <a:gd name="connsiteX1" fmla="*/ 46182 w 3038764"/>
              <a:gd name="connsiteY1" fmla="*/ 18472 h 1958109"/>
              <a:gd name="connsiteX2" fmla="*/ 101600 w 3038764"/>
              <a:gd name="connsiteY2" fmla="*/ 36945 h 1958109"/>
              <a:gd name="connsiteX3" fmla="*/ 249382 w 3038764"/>
              <a:gd name="connsiteY3" fmla="*/ 73890 h 1958109"/>
              <a:gd name="connsiteX4" fmla="*/ 323273 w 3038764"/>
              <a:gd name="connsiteY4" fmla="*/ 92363 h 1958109"/>
              <a:gd name="connsiteX5" fmla="*/ 360218 w 3038764"/>
              <a:gd name="connsiteY5" fmla="*/ 110836 h 1958109"/>
              <a:gd name="connsiteX6" fmla="*/ 424873 w 3038764"/>
              <a:gd name="connsiteY6" fmla="*/ 120072 h 1958109"/>
              <a:gd name="connsiteX7" fmla="*/ 461818 w 3038764"/>
              <a:gd name="connsiteY7" fmla="*/ 138545 h 1958109"/>
              <a:gd name="connsiteX8" fmla="*/ 526473 w 3038764"/>
              <a:gd name="connsiteY8" fmla="*/ 157018 h 1958109"/>
              <a:gd name="connsiteX9" fmla="*/ 554182 w 3038764"/>
              <a:gd name="connsiteY9" fmla="*/ 166254 h 1958109"/>
              <a:gd name="connsiteX10" fmla="*/ 683491 w 3038764"/>
              <a:gd name="connsiteY10" fmla="*/ 203200 h 1958109"/>
              <a:gd name="connsiteX11" fmla="*/ 757382 w 3038764"/>
              <a:gd name="connsiteY11" fmla="*/ 230909 h 1958109"/>
              <a:gd name="connsiteX12" fmla="*/ 785091 w 3038764"/>
              <a:gd name="connsiteY12" fmla="*/ 240145 h 1958109"/>
              <a:gd name="connsiteX13" fmla="*/ 840509 w 3038764"/>
              <a:gd name="connsiteY13" fmla="*/ 267854 h 1958109"/>
              <a:gd name="connsiteX14" fmla="*/ 886691 w 3038764"/>
              <a:gd name="connsiteY14" fmla="*/ 295563 h 1958109"/>
              <a:gd name="connsiteX15" fmla="*/ 979055 w 3038764"/>
              <a:gd name="connsiteY15" fmla="*/ 323272 h 1958109"/>
              <a:gd name="connsiteX16" fmla="*/ 1006764 w 3038764"/>
              <a:gd name="connsiteY16" fmla="*/ 332509 h 1958109"/>
              <a:gd name="connsiteX17" fmla="*/ 1043709 w 3038764"/>
              <a:gd name="connsiteY17" fmla="*/ 341745 h 1958109"/>
              <a:gd name="connsiteX18" fmla="*/ 1099127 w 3038764"/>
              <a:gd name="connsiteY18" fmla="*/ 360218 h 1958109"/>
              <a:gd name="connsiteX19" fmla="*/ 1126836 w 3038764"/>
              <a:gd name="connsiteY19" fmla="*/ 369454 h 1958109"/>
              <a:gd name="connsiteX20" fmla="*/ 1209964 w 3038764"/>
              <a:gd name="connsiteY20" fmla="*/ 387927 h 1958109"/>
              <a:gd name="connsiteX21" fmla="*/ 1237673 w 3038764"/>
              <a:gd name="connsiteY21" fmla="*/ 397163 h 1958109"/>
              <a:gd name="connsiteX22" fmla="*/ 1293091 w 3038764"/>
              <a:gd name="connsiteY22" fmla="*/ 434109 h 1958109"/>
              <a:gd name="connsiteX23" fmla="*/ 1320800 w 3038764"/>
              <a:gd name="connsiteY23" fmla="*/ 489527 h 1958109"/>
              <a:gd name="connsiteX24" fmla="*/ 1348509 w 3038764"/>
              <a:gd name="connsiteY24" fmla="*/ 508000 h 1958109"/>
              <a:gd name="connsiteX25" fmla="*/ 1403927 w 3038764"/>
              <a:gd name="connsiteY25" fmla="*/ 526472 h 1958109"/>
              <a:gd name="connsiteX26" fmla="*/ 1431636 w 3038764"/>
              <a:gd name="connsiteY26" fmla="*/ 554181 h 1958109"/>
              <a:gd name="connsiteX27" fmla="*/ 1459346 w 3038764"/>
              <a:gd name="connsiteY27" fmla="*/ 572654 h 1958109"/>
              <a:gd name="connsiteX28" fmla="*/ 1496291 w 3038764"/>
              <a:gd name="connsiteY28" fmla="*/ 600363 h 1958109"/>
              <a:gd name="connsiteX29" fmla="*/ 1524000 w 3038764"/>
              <a:gd name="connsiteY29" fmla="*/ 628072 h 1958109"/>
              <a:gd name="connsiteX30" fmla="*/ 1560946 w 3038764"/>
              <a:gd name="connsiteY30" fmla="*/ 674254 h 1958109"/>
              <a:gd name="connsiteX31" fmla="*/ 1579418 w 3038764"/>
              <a:gd name="connsiteY31" fmla="*/ 701963 h 1958109"/>
              <a:gd name="connsiteX32" fmla="*/ 1607127 w 3038764"/>
              <a:gd name="connsiteY32" fmla="*/ 711200 h 1958109"/>
              <a:gd name="connsiteX33" fmla="*/ 1634836 w 3038764"/>
              <a:gd name="connsiteY33" fmla="*/ 729672 h 1958109"/>
              <a:gd name="connsiteX34" fmla="*/ 1690255 w 3038764"/>
              <a:gd name="connsiteY34" fmla="*/ 748145 h 1958109"/>
              <a:gd name="connsiteX35" fmla="*/ 1745673 w 3038764"/>
              <a:gd name="connsiteY35" fmla="*/ 775854 h 1958109"/>
              <a:gd name="connsiteX36" fmla="*/ 1810327 w 3038764"/>
              <a:gd name="connsiteY36" fmla="*/ 822036 h 1958109"/>
              <a:gd name="connsiteX37" fmla="*/ 1874982 w 3038764"/>
              <a:gd name="connsiteY37" fmla="*/ 886690 h 1958109"/>
              <a:gd name="connsiteX38" fmla="*/ 1902691 w 3038764"/>
              <a:gd name="connsiteY38" fmla="*/ 914400 h 1958109"/>
              <a:gd name="connsiteX39" fmla="*/ 1958109 w 3038764"/>
              <a:gd name="connsiteY39" fmla="*/ 951345 h 1958109"/>
              <a:gd name="connsiteX40" fmla="*/ 2041236 w 3038764"/>
              <a:gd name="connsiteY40" fmla="*/ 1016000 h 1958109"/>
              <a:gd name="connsiteX41" fmla="*/ 2096655 w 3038764"/>
              <a:gd name="connsiteY41" fmla="*/ 1052945 h 1958109"/>
              <a:gd name="connsiteX42" fmla="*/ 2142836 w 3038764"/>
              <a:gd name="connsiteY42" fmla="*/ 1108363 h 1958109"/>
              <a:gd name="connsiteX43" fmla="*/ 2198255 w 3038764"/>
              <a:gd name="connsiteY43" fmla="*/ 1145309 h 1958109"/>
              <a:gd name="connsiteX44" fmla="*/ 2225964 w 3038764"/>
              <a:gd name="connsiteY44" fmla="*/ 1173018 h 1958109"/>
              <a:gd name="connsiteX45" fmla="*/ 2244436 w 3038764"/>
              <a:gd name="connsiteY45" fmla="*/ 1200727 h 1958109"/>
              <a:gd name="connsiteX46" fmla="*/ 2281382 w 3038764"/>
              <a:gd name="connsiteY46" fmla="*/ 1209963 h 1958109"/>
              <a:gd name="connsiteX47" fmla="*/ 2336800 w 3038764"/>
              <a:gd name="connsiteY47" fmla="*/ 1256145 h 1958109"/>
              <a:gd name="connsiteX48" fmla="*/ 2392218 w 3038764"/>
              <a:gd name="connsiteY48" fmla="*/ 1293090 h 1958109"/>
              <a:gd name="connsiteX49" fmla="*/ 2456873 w 3038764"/>
              <a:gd name="connsiteY49" fmla="*/ 1348509 h 1958109"/>
              <a:gd name="connsiteX50" fmla="*/ 2493818 w 3038764"/>
              <a:gd name="connsiteY50" fmla="*/ 1403927 h 1958109"/>
              <a:gd name="connsiteX51" fmla="*/ 2503055 w 3038764"/>
              <a:gd name="connsiteY51" fmla="*/ 1431636 h 1958109"/>
              <a:gd name="connsiteX52" fmla="*/ 2530764 w 3038764"/>
              <a:gd name="connsiteY52" fmla="*/ 1459345 h 1958109"/>
              <a:gd name="connsiteX53" fmla="*/ 2576946 w 3038764"/>
              <a:gd name="connsiteY53" fmla="*/ 1505527 h 1958109"/>
              <a:gd name="connsiteX54" fmla="*/ 2623127 w 3038764"/>
              <a:gd name="connsiteY54" fmla="*/ 1560945 h 1958109"/>
              <a:gd name="connsiteX55" fmla="*/ 2660073 w 3038764"/>
              <a:gd name="connsiteY55" fmla="*/ 1616363 h 1958109"/>
              <a:gd name="connsiteX56" fmla="*/ 2687782 w 3038764"/>
              <a:gd name="connsiteY56" fmla="*/ 1634836 h 1958109"/>
              <a:gd name="connsiteX57" fmla="*/ 2715491 w 3038764"/>
              <a:gd name="connsiteY57" fmla="*/ 1662545 h 1958109"/>
              <a:gd name="connsiteX58" fmla="*/ 2743200 w 3038764"/>
              <a:gd name="connsiteY58" fmla="*/ 1671781 h 1958109"/>
              <a:gd name="connsiteX59" fmla="*/ 2798618 w 3038764"/>
              <a:gd name="connsiteY59" fmla="*/ 1708727 h 1958109"/>
              <a:gd name="connsiteX60" fmla="*/ 2826327 w 3038764"/>
              <a:gd name="connsiteY60" fmla="*/ 1736436 h 1958109"/>
              <a:gd name="connsiteX61" fmla="*/ 2881746 w 3038764"/>
              <a:gd name="connsiteY61" fmla="*/ 1773381 h 1958109"/>
              <a:gd name="connsiteX62" fmla="*/ 2918691 w 3038764"/>
              <a:gd name="connsiteY62" fmla="*/ 1828800 h 1958109"/>
              <a:gd name="connsiteX63" fmla="*/ 2955636 w 3038764"/>
              <a:gd name="connsiteY63" fmla="*/ 1893454 h 1958109"/>
              <a:gd name="connsiteX64" fmla="*/ 2983346 w 3038764"/>
              <a:gd name="connsiteY64" fmla="*/ 1921163 h 1958109"/>
              <a:gd name="connsiteX65" fmla="*/ 3038764 w 3038764"/>
              <a:gd name="connsiteY65" fmla="*/ 1958109 h 195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038764" h="1958109">
                <a:moveTo>
                  <a:pt x="0" y="0"/>
                </a:moveTo>
                <a:cubicBezTo>
                  <a:pt x="15394" y="6157"/>
                  <a:pt x="30600" y="12806"/>
                  <a:pt x="46182" y="18472"/>
                </a:cubicBezTo>
                <a:cubicBezTo>
                  <a:pt x="64482" y="25126"/>
                  <a:pt x="101600" y="36945"/>
                  <a:pt x="101600" y="36945"/>
                </a:cubicBezTo>
                <a:cubicBezTo>
                  <a:pt x="171048" y="89030"/>
                  <a:pt x="116357" y="58240"/>
                  <a:pt x="249382" y="73890"/>
                </a:cubicBezTo>
                <a:cubicBezTo>
                  <a:pt x="269303" y="76234"/>
                  <a:pt x="302877" y="83622"/>
                  <a:pt x="323273" y="92363"/>
                </a:cubicBezTo>
                <a:cubicBezTo>
                  <a:pt x="335928" y="97787"/>
                  <a:pt x="346934" y="107213"/>
                  <a:pt x="360218" y="110836"/>
                </a:cubicBezTo>
                <a:cubicBezTo>
                  <a:pt x="381221" y="116564"/>
                  <a:pt x="403321" y="116993"/>
                  <a:pt x="424873" y="120072"/>
                </a:cubicBezTo>
                <a:cubicBezTo>
                  <a:pt x="437188" y="126230"/>
                  <a:pt x="448878" y="133840"/>
                  <a:pt x="461818" y="138545"/>
                </a:cubicBezTo>
                <a:cubicBezTo>
                  <a:pt x="482883" y="146205"/>
                  <a:pt x="505004" y="150577"/>
                  <a:pt x="526473" y="157018"/>
                </a:cubicBezTo>
                <a:cubicBezTo>
                  <a:pt x="535798" y="159816"/>
                  <a:pt x="544789" y="163692"/>
                  <a:pt x="554182" y="166254"/>
                </a:cubicBezTo>
                <a:cubicBezTo>
                  <a:pt x="625353" y="185664"/>
                  <a:pt x="620562" y="179602"/>
                  <a:pt x="683491" y="203200"/>
                </a:cubicBezTo>
                <a:lnTo>
                  <a:pt x="757382" y="230909"/>
                </a:lnTo>
                <a:cubicBezTo>
                  <a:pt x="766532" y="234236"/>
                  <a:pt x="776194" y="236191"/>
                  <a:pt x="785091" y="240145"/>
                </a:cubicBezTo>
                <a:cubicBezTo>
                  <a:pt x="803964" y="248533"/>
                  <a:pt x="822378" y="257964"/>
                  <a:pt x="840509" y="267854"/>
                </a:cubicBezTo>
                <a:cubicBezTo>
                  <a:pt x="856269" y="276450"/>
                  <a:pt x="870348" y="288134"/>
                  <a:pt x="886691" y="295563"/>
                </a:cubicBezTo>
                <a:cubicBezTo>
                  <a:pt x="923846" y="312452"/>
                  <a:pt x="942976" y="312964"/>
                  <a:pt x="979055" y="323272"/>
                </a:cubicBezTo>
                <a:cubicBezTo>
                  <a:pt x="988416" y="325947"/>
                  <a:pt x="997403" y="329834"/>
                  <a:pt x="1006764" y="332509"/>
                </a:cubicBezTo>
                <a:cubicBezTo>
                  <a:pt x="1018970" y="335996"/>
                  <a:pt x="1031550" y="338097"/>
                  <a:pt x="1043709" y="341745"/>
                </a:cubicBezTo>
                <a:cubicBezTo>
                  <a:pt x="1062360" y="347340"/>
                  <a:pt x="1080654" y="354060"/>
                  <a:pt x="1099127" y="360218"/>
                </a:cubicBezTo>
                <a:cubicBezTo>
                  <a:pt x="1108363" y="363297"/>
                  <a:pt x="1117289" y="367545"/>
                  <a:pt x="1126836" y="369454"/>
                </a:cubicBezTo>
                <a:cubicBezTo>
                  <a:pt x="1158592" y="375805"/>
                  <a:pt x="1179518" y="379228"/>
                  <a:pt x="1209964" y="387927"/>
                </a:cubicBezTo>
                <a:cubicBezTo>
                  <a:pt x="1219325" y="390602"/>
                  <a:pt x="1228437" y="394084"/>
                  <a:pt x="1237673" y="397163"/>
                </a:cubicBezTo>
                <a:cubicBezTo>
                  <a:pt x="1256146" y="409478"/>
                  <a:pt x="1286070" y="413047"/>
                  <a:pt x="1293091" y="434109"/>
                </a:cubicBezTo>
                <a:cubicBezTo>
                  <a:pt x="1300603" y="456647"/>
                  <a:pt x="1302894" y="471621"/>
                  <a:pt x="1320800" y="489527"/>
                </a:cubicBezTo>
                <a:cubicBezTo>
                  <a:pt x="1328649" y="497376"/>
                  <a:pt x="1338365" y="503492"/>
                  <a:pt x="1348509" y="508000"/>
                </a:cubicBezTo>
                <a:cubicBezTo>
                  <a:pt x="1366303" y="515908"/>
                  <a:pt x="1403927" y="526472"/>
                  <a:pt x="1403927" y="526472"/>
                </a:cubicBezTo>
                <a:cubicBezTo>
                  <a:pt x="1413163" y="535708"/>
                  <a:pt x="1421601" y="545819"/>
                  <a:pt x="1431636" y="554181"/>
                </a:cubicBezTo>
                <a:cubicBezTo>
                  <a:pt x="1440164" y="561288"/>
                  <a:pt x="1450313" y="566202"/>
                  <a:pt x="1459346" y="572654"/>
                </a:cubicBezTo>
                <a:cubicBezTo>
                  <a:pt x="1471872" y="581601"/>
                  <a:pt x="1484603" y="590345"/>
                  <a:pt x="1496291" y="600363"/>
                </a:cubicBezTo>
                <a:cubicBezTo>
                  <a:pt x="1506209" y="608864"/>
                  <a:pt x="1514764" y="618836"/>
                  <a:pt x="1524000" y="628072"/>
                </a:cubicBezTo>
                <a:cubicBezTo>
                  <a:pt x="1541981" y="682016"/>
                  <a:pt x="1519167" y="632475"/>
                  <a:pt x="1560946" y="674254"/>
                </a:cubicBezTo>
                <a:cubicBezTo>
                  <a:pt x="1568795" y="682103"/>
                  <a:pt x="1570750" y="695028"/>
                  <a:pt x="1579418" y="701963"/>
                </a:cubicBezTo>
                <a:cubicBezTo>
                  <a:pt x="1587020" y="708045"/>
                  <a:pt x="1598419" y="706846"/>
                  <a:pt x="1607127" y="711200"/>
                </a:cubicBezTo>
                <a:cubicBezTo>
                  <a:pt x="1617056" y="716164"/>
                  <a:pt x="1624692" y="725164"/>
                  <a:pt x="1634836" y="729672"/>
                </a:cubicBezTo>
                <a:cubicBezTo>
                  <a:pt x="1652630" y="737580"/>
                  <a:pt x="1690255" y="748145"/>
                  <a:pt x="1690255" y="748145"/>
                </a:cubicBezTo>
                <a:cubicBezTo>
                  <a:pt x="1769666" y="801086"/>
                  <a:pt x="1669193" y="737614"/>
                  <a:pt x="1745673" y="775854"/>
                </a:cubicBezTo>
                <a:cubicBezTo>
                  <a:pt x="1756832" y="781433"/>
                  <a:pt x="1805214" y="817388"/>
                  <a:pt x="1810327" y="822036"/>
                </a:cubicBezTo>
                <a:cubicBezTo>
                  <a:pt x="1832879" y="842538"/>
                  <a:pt x="1853430" y="865138"/>
                  <a:pt x="1874982" y="886690"/>
                </a:cubicBezTo>
                <a:cubicBezTo>
                  <a:pt x="1884219" y="895927"/>
                  <a:pt x="1891822" y="907154"/>
                  <a:pt x="1902691" y="914400"/>
                </a:cubicBezTo>
                <a:cubicBezTo>
                  <a:pt x="1921164" y="926715"/>
                  <a:pt x="1942410" y="935646"/>
                  <a:pt x="1958109" y="951345"/>
                </a:cubicBezTo>
                <a:cubicBezTo>
                  <a:pt x="2090828" y="1084064"/>
                  <a:pt x="1962501" y="972258"/>
                  <a:pt x="2041236" y="1016000"/>
                </a:cubicBezTo>
                <a:cubicBezTo>
                  <a:pt x="2060644" y="1026782"/>
                  <a:pt x="2096655" y="1052945"/>
                  <a:pt x="2096655" y="1052945"/>
                </a:cubicBezTo>
                <a:cubicBezTo>
                  <a:pt x="2113075" y="1077576"/>
                  <a:pt x="2118218" y="1089216"/>
                  <a:pt x="2142836" y="1108363"/>
                </a:cubicBezTo>
                <a:cubicBezTo>
                  <a:pt x="2160361" y="1121994"/>
                  <a:pt x="2182556" y="1129610"/>
                  <a:pt x="2198255" y="1145309"/>
                </a:cubicBezTo>
                <a:cubicBezTo>
                  <a:pt x="2207491" y="1154545"/>
                  <a:pt x="2217602" y="1162983"/>
                  <a:pt x="2225964" y="1173018"/>
                </a:cubicBezTo>
                <a:cubicBezTo>
                  <a:pt x="2233070" y="1181546"/>
                  <a:pt x="2235200" y="1194570"/>
                  <a:pt x="2244436" y="1200727"/>
                </a:cubicBezTo>
                <a:cubicBezTo>
                  <a:pt x="2254998" y="1207768"/>
                  <a:pt x="2269067" y="1206884"/>
                  <a:pt x="2281382" y="1209963"/>
                </a:cubicBezTo>
                <a:cubicBezTo>
                  <a:pt x="2317800" y="1264588"/>
                  <a:pt x="2277142" y="1213532"/>
                  <a:pt x="2336800" y="1256145"/>
                </a:cubicBezTo>
                <a:cubicBezTo>
                  <a:pt x="2397336" y="1299386"/>
                  <a:pt x="2332781" y="1273278"/>
                  <a:pt x="2392218" y="1293090"/>
                </a:cubicBezTo>
                <a:cubicBezTo>
                  <a:pt x="2415354" y="1310442"/>
                  <a:pt x="2438863" y="1325353"/>
                  <a:pt x="2456873" y="1348509"/>
                </a:cubicBezTo>
                <a:cubicBezTo>
                  <a:pt x="2470503" y="1366034"/>
                  <a:pt x="2486797" y="1382865"/>
                  <a:pt x="2493818" y="1403927"/>
                </a:cubicBezTo>
                <a:cubicBezTo>
                  <a:pt x="2496897" y="1413163"/>
                  <a:pt x="2497654" y="1423535"/>
                  <a:pt x="2503055" y="1431636"/>
                </a:cubicBezTo>
                <a:cubicBezTo>
                  <a:pt x="2510301" y="1442504"/>
                  <a:pt x="2522402" y="1449310"/>
                  <a:pt x="2530764" y="1459345"/>
                </a:cubicBezTo>
                <a:cubicBezTo>
                  <a:pt x="2569249" y="1505527"/>
                  <a:pt x="2526144" y="1471660"/>
                  <a:pt x="2576946" y="1505527"/>
                </a:cubicBezTo>
                <a:cubicBezTo>
                  <a:pt x="2642940" y="1604522"/>
                  <a:pt x="2540175" y="1454293"/>
                  <a:pt x="2623127" y="1560945"/>
                </a:cubicBezTo>
                <a:cubicBezTo>
                  <a:pt x="2636757" y="1578470"/>
                  <a:pt x="2641600" y="1604048"/>
                  <a:pt x="2660073" y="1616363"/>
                </a:cubicBezTo>
                <a:cubicBezTo>
                  <a:pt x="2669309" y="1622521"/>
                  <a:pt x="2679254" y="1627729"/>
                  <a:pt x="2687782" y="1634836"/>
                </a:cubicBezTo>
                <a:cubicBezTo>
                  <a:pt x="2697817" y="1643198"/>
                  <a:pt x="2704623" y="1655299"/>
                  <a:pt x="2715491" y="1662545"/>
                </a:cubicBezTo>
                <a:cubicBezTo>
                  <a:pt x="2723592" y="1667945"/>
                  <a:pt x="2733964" y="1668702"/>
                  <a:pt x="2743200" y="1671781"/>
                </a:cubicBezTo>
                <a:cubicBezTo>
                  <a:pt x="2761673" y="1684096"/>
                  <a:pt x="2782919" y="1693028"/>
                  <a:pt x="2798618" y="1708727"/>
                </a:cubicBezTo>
                <a:cubicBezTo>
                  <a:pt x="2807854" y="1717963"/>
                  <a:pt x="2816016" y="1728417"/>
                  <a:pt x="2826327" y="1736436"/>
                </a:cubicBezTo>
                <a:cubicBezTo>
                  <a:pt x="2843852" y="1750066"/>
                  <a:pt x="2881746" y="1773381"/>
                  <a:pt x="2881746" y="1773381"/>
                </a:cubicBezTo>
                <a:cubicBezTo>
                  <a:pt x="2894061" y="1791854"/>
                  <a:pt x="2908762" y="1808942"/>
                  <a:pt x="2918691" y="1828800"/>
                </a:cubicBezTo>
                <a:cubicBezTo>
                  <a:pt x="2929981" y="1851379"/>
                  <a:pt x="2939320" y="1873875"/>
                  <a:pt x="2955636" y="1893454"/>
                </a:cubicBezTo>
                <a:cubicBezTo>
                  <a:pt x="2963998" y="1903489"/>
                  <a:pt x="2973035" y="1913143"/>
                  <a:pt x="2983346" y="1921163"/>
                </a:cubicBezTo>
                <a:cubicBezTo>
                  <a:pt x="3000871" y="1934793"/>
                  <a:pt x="3038764" y="1958109"/>
                  <a:pt x="3038764" y="1958109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A1940A8E-9D4A-4036-A02E-D9E949C8779C}"/>
              </a:ext>
            </a:extLst>
          </p:cNvPr>
          <p:cNvSpPr/>
          <p:nvPr/>
        </p:nvSpPr>
        <p:spPr>
          <a:xfrm>
            <a:off x="7518400" y="4248727"/>
            <a:ext cx="2955671" cy="2105891"/>
          </a:xfrm>
          <a:custGeom>
            <a:avLst/>
            <a:gdLst>
              <a:gd name="connsiteX0" fmla="*/ 0 w 2955671"/>
              <a:gd name="connsiteY0" fmla="*/ 0 h 2105891"/>
              <a:gd name="connsiteX1" fmla="*/ 46182 w 2955671"/>
              <a:gd name="connsiteY1" fmla="*/ 9237 h 2105891"/>
              <a:gd name="connsiteX2" fmla="*/ 92364 w 2955671"/>
              <a:gd name="connsiteY2" fmla="*/ 36946 h 2105891"/>
              <a:gd name="connsiteX3" fmla="*/ 138545 w 2955671"/>
              <a:gd name="connsiteY3" fmla="*/ 55418 h 2105891"/>
              <a:gd name="connsiteX4" fmla="*/ 175491 w 2955671"/>
              <a:gd name="connsiteY4" fmla="*/ 73891 h 2105891"/>
              <a:gd name="connsiteX5" fmla="*/ 221673 w 2955671"/>
              <a:gd name="connsiteY5" fmla="*/ 83128 h 2105891"/>
              <a:gd name="connsiteX6" fmla="*/ 267855 w 2955671"/>
              <a:gd name="connsiteY6" fmla="*/ 101600 h 2105891"/>
              <a:gd name="connsiteX7" fmla="*/ 332509 w 2955671"/>
              <a:gd name="connsiteY7" fmla="*/ 120073 h 2105891"/>
              <a:gd name="connsiteX8" fmla="*/ 360218 w 2955671"/>
              <a:gd name="connsiteY8" fmla="*/ 138546 h 2105891"/>
              <a:gd name="connsiteX9" fmla="*/ 526473 w 2955671"/>
              <a:gd name="connsiteY9" fmla="*/ 193964 h 2105891"/>
              <a:gd name="connsiteX10" fmla="*/ 572655 w 2955671"/>
              <a:gd name="connsiteY10" fmla="*/ 212437 h 2105891"/>
              <a:gd name="connsiteX11" fmla="*/ 655782 w 2955671"/>
              <a:gd name="connsiteY11" fmla="*/ 240146 h 2105891"/>
              <a:gd name="connsiteX12" fmla="*/ 775855 w 2955671"/>
              <a:gd name="connsiteY12" fmla="*/ 295564 h 2105891"/>
              <a:gd name="connsiteX13" fmla="*/ 849745 w 2955671"/>
              <a:gd name="connsiteY13" fmla="*/ 314037 h 2105891"/>
              <a:gd name="connsiteX14" fmla="*/ 951345 w 2955671"/>
              <a:gd name="connsiteY14" fmla="*/ 360218 h 2105891"/>
              <a:gd name="connsiteX15" fmla="*/ 1025236 w 2955671"/>
              <a:gd name="connsiteY15" fmla="*/ 397164 h 2105891"/>
              <a:gd name="connsiteX16" fmla="*/ 1089891 w 2955671"/>
              <a:gd name="connsiteY16" fmla="*/ 415637 h 2105891"/>
              <a:gd name="connsiteX17" fmla="*/ 1163782 w 2955671"/>
              <a:gd name="connsiteY17" fmla="*/ 443346 h 2105891"/>
              <a:gd name="connsiteX18" fmla="*/ 1237673 w 2955671"/>
              <a:gd name="connsiteY18" fmla="*/ 480291 h 2105891"/>
              <a:gd name="connsiteX19" fmla="*/ 1283855 w 2955671"/>
              <a:gd name="connsiteY19" fmla="*/ 508000 h 2105891"/>
              <a:gd name="connsiteX20" fmla="*/ 1311564 w 2955671"/>
              <a:gd name="connsiteY20" fmla="*/ 517237 h 2105891"/>
              <a:gd name="connsiteX21" fmla="*/ 1394691 w 2955671"/>
              <a:gd name="connsiteY21" fmla="*/ 554182 h 2105891"/>
              <a:gd name="connsiteX22" fmla="*/ 1496291 w 2955671"/>
              <a:gd name="connsiteY22" fmla="*/ 609600 h 2105891"/>
              <a:gd name="connsiteX23" fmla="*/ 1524000 w 2955671"/>
              <a:gd name="connsiteY23" fmla="*/ 618837 h 2105891"/>
              <a:gd name="connsiteX24" fmla="*/ 1597891 w 2955671"/>
              <a:gd name="connsiteY24" fmla="*/ 655782 h 2105891"/>
              <a:gd name="connsiteX25" fmla="*/ 1644073 w 2955671"/>
              <a:gd name="connsiteY25" fmla="*/ 711200 h 2105891"/>
              <a:gd name="connsiteX26" fmla="*/ 1671782 w 2955671"/>
              <a:gd name="connsiteY26" fmla="*/ 766618 h 2105891"/>
              <a:gd name="connsiteX27" fmla="*/ 1690255 w 2955671"/>
              <a:gd name="connsiteY27" fmla="*/ 822037 h 2105891"/>
              <a:gd name="connsiteX28" fmla="*/ 1717964 w 2955671"/>
              <a:gd name="connsiteY28" fmla="*/ 831273 h 2105891"/>
              <a:gd name="connsiteX29" fmla="*/ 1782618 w 2955671"/>
              <a:gd name="connsiteY29" fmla="*/ 868218 h 2105891"/>
              <a:gd name="connsiteX30" fmla="*/ 1810327 w 2955671"/>
              <a:gd name="connsiteY30" fmla="*/ 886691 h 2105891"/>
              <a:gd name="connsiteX31" fmla="*/ 1884218 w 2955671"/>
              <a:gd name="connsiteY31" fmla="*/ 923637 h 2105891"/>
              <a:gd name="connsiteX32" fmla="*/ 1939636 w 2955671"/>
              <a:gd name="connsiteY32" fmla="*/ 960582 h 2105891"/>
              <a:gd name="connsiteX33" fmla="*/ 2013527 w 2955671"/>
              <a:gd name="connsiteY33" fmla="*/ 1025237 h 2105891"/>
              <a:gd name="connsiteX34" fmla="*/ 2041236 w 2955671"/>
              <a:gd name="connsiteY34" fmla="*/ 1043709 h 2105891"/>
              <a:gd name="connsiteX35" fmla="*/ 2068945 w 2955671"/>
              <a:gd name="connsiteY35" fmla="*/ 1052946 h 2105891"/>
              <a:gd name="connsiteX36" fmla="*/ 2087418 w 2955671"/>
              <a:gd name="connsiteY36" fmla="*/ 1089891 h 2105891"/>
              <a:gd name="connsiteX37" fmla="*/ 2142836 w 2955671"/>
              <a:gd name="connsiteY37" fmla="*/ 1145309 h 2105891"/>
              <a:gd name="connsiteX38" fmla="*/ 2161309 w 2955671"/>
              <a:gd name="connsiteY38" fmla="*/ 1182255 h 2105891"/>
              <a:gd name="connsiteX39" fmla="*/ 2216727 w 2955671"/>
              <a:gd name="connsiteY39" fmla="*/ 1237673 h 2105891"/>
              <a:gd name="connsiteX40" fmla="*/ 2244436 w 2955671"/>
              <a:gd name="connsiteY40" fmla="*/ 1265382 h 2105891"/>
              <a:gd name="connsiteX41" fmla="*/ 2299855 w 2955671"/>
              <a:gd name="connsiteY41" fmla="*/ 1330037 h 2105891"/>
              <a:gd name="connsiteX42" fmla="*/ 2327564 w 2955671"/>
              <a:gd name="connsiteY42" fmla="*/ 1348509 h 2105891"/>
              <a:gd name="connsiteX43" fmla="*/ 2364509 w 2955671"/>
              <a:gd name="connsiteY43" fmla="*/ 1376218 h 2105891"/>
              <a:gd name="connsiteX44" fmla="*/ 2419927 w 2955671"/>
              <a:gd name="connsiteY44" fmla="*/ 1413164 h 2105891"/>
              <a:gd name="connsiteX45" fmla="*/ 2447636 w 2955671"/>
              <a:gd name="connsiteY45" fmla="*/ 1431637 h 2105891"/>
              <a:gd name="connsiteX46" fmla="*/ 2503055 w 2955671"/>
              <a:gd name="connsiteY46" fmla="*/ 1477818 h 2105891"/>
              <a:gd name="connsiteX47" fmla="*/ 2521527 w 2955671"/>
              <a:gd name="connsiteY47" fmla="*/ 1505528 h 2105891"/>
              <a:gd name="connsiteX48" fmla="*/ 2530764 w 2955671"/>
              <a:gd name="connsiteY48" fmla="*/ 1533237 h 2105891"/>
              <a:gd name="connsiteX49" fmla="*/ 2558473 w 2955671"/>
              <a:gd name="connsiteY49" fmla="*/ 1551709 h 2105891"/>
              <a:gd name="connsiteX50" fmla="*/ 2595418 w 2955671"/>
              <a:gd name="connsiteY50" fmla="*/ 1607128 h 2105891"/>
              <a:gd name="connsiteX51" fmla="*/ 2650836 w 2955671"/>
              <a:gd name="connsiteY51" fmla="*/ 1653309 h 2105891"/>
              <a:gd name="connsiteX52" fmla="*/ 2687782 w 2955671"/>
              <a:gd name="connsiteY52" fmla="*/ 1681018 h 2105891"/>
              <a:gd name="connsiteX53" fmla="*/ 2733964 w 2955671"/>
              <a:gd name="connsiteY53" fmla="*/ 1736437 h 2105891"/>
              <a:gd name="connsiteX54" fmla="*/ 2761673 w 2955671"/>
              <a:gd name="connsiteY54" fmla="*/ 1754909 h 2105891"/>
              <a:gd name="connsiteX55" fmla="*/ 2817091 w 2955671"/>
              <a:gd name="connsiteY55" fmla="*/ 1828800 h 2105891"/>
              <a:gd name="connsiteX56" fmla="*/ 2835564 w 2955671"/>
              <a:gd name="connsiteY56" fmla="*/ 1874982 h 2105891"/>
              <a:gd name="connsiteX57" fmla="*/ 2854036 w 2955671"/>
              <a:gd name="connsiteY57" fmla="*/ 1911928 h 2105891"/>
              <a:gd name="connsiteX58" fmla="*/ 2863273 w 2955671"/>
              <a:gd name="connsiteY58" fmla="*/ 1939637 h 2105891"/>
              <a:gd name="connsiteX59" fmla="*/ 2890982 w 2955671"/>
              <a:gd name="connsiteY59" fmla="*/ 1976582 h 2105891"/>
              <a:gd name="connsiteX60" fmla="*/ 2927927 w 2955671"/>
              <a:gd name="connsiteY60" fmla="*/ 2041237 h 2105891"/>
              <a:gd name="connsiteX61" fmla="*/ 2937164 w 2955671"/>
              <a:gd name="connsiteY61" fmla="*/ 2068946 h 2105891"/>
              <a:gd name="connsiteX62" fmla="*/ 2955636 w 2955671"/>
              <a:gd name="connsiteY62" fmla="*/ 2105891 h 210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955671" h="2105891">
                <a:moveTo>
                  <a:pt x="0" y="0"/>
                </a:moveTo>
                <a:cubicBezTo>
                  <a:pt x="15394" y="3079"/>
                  <a:pt x="31606" y="3407"/>
                  <a:pt x="46182" y="9237"/>
                </a:cubicBezTo>
                <a:cubicBezTo>
                  <a:pt x="62850" y="15904"/>
                  <a:pt x="76307" y="28918"/>
                  <a:pt x="92364" y="36946"/>
                </a:cubicBezTo>
                <a:cubicBezTo>
                  <a:pt x="107193" y="44360"/>
                  <a:pt x="123394" y="48685"/>
                  <a:pt x="138545" y="55418"/>
                </a:cubicBezTo>
                <a:cubicBezTo>
                  <a:pt x="151127" y="61010"/>
                  <a:pt x="162429" y="69537"/>
                  <a:pt x="175491" y="73891"/>
                </a:cubicBezTo>
                <a:cubicBezTo>
                  <a:pt x="190384" y="78856"/>
                  <a:pt x="206636" y="78617"/>
                  <a:pt x="221673" y="83128"/>
                </a:cubicBezTo>
                <a:cubicBezTo>
                  <a:pt x="237554" y="87892"/>
                  <a:pt x="252331" y="95778"/>
                  <a:pt x="267855" y="101600"/>
                </a:cubicBezTo>
                <a:cubicBezTo>
                  <a:pt x="294365" y="111541"/>
                  <a:pt x="303384" y="112792"/>
                  <a:pt x="332509" y="120073"/>
                </a:cubicBezTo>
                <a:cubicBezTo>
                  <a:pt x="341745" y="126231"/>
                  <a:pt x="350048" y="134097"/>
                  <a:pt x="360218" y="138546"/>
                </a:cubicBezTo>
                <a:cubicBezTo>
                  <a:pt x="464944" y="184364"/>
                  <a:pt x="449223" y="178515"/>
                  <a:pt x="526473" y="193964"/>
                </a:cubicBezTo>
                <a:cubicBezTo>
                  <a:pt x="541867" y="200122"/>
                  <a:pt x="557041" y="206861"/>
                  <a:pt x="572655" y="212437"/>
                </a:cubicBezTo>
                <a:cubicBezTo>
                  <a:pt x="600161" y="222261"/>
                  <a:pt x="631479" y="223945"/>
                  <a:pt x="655782" y="240146"/>
                </a:cubicBezTo>
                <a:cubicBezTo>
                  <a:pt x="698708" y="268762"/>
                  <a:pt x="710148" y="279137"/>
                  <a:pt x="775855" y="295564"/>
                </a:cubicBezTo>
                <a:lnTo>
                  <a:pt x="849745" y="314037"/>
                </a:lnTo>
                <a:cubicBezTo>
                  <a:pt x="960335" y="380390"/>
                  <a:pt x="827147" y="305020"/>
                  <a:pt x="951345" y="360218"/>
                </a:cubicBezTo>
                <a:cubicBezTo>
                  <a:pt x="1053172" y="405473"/>
                  <a:pt x="878656" y="348303"/>
                  <a:pt x="1025236" y="397164"/>
                </a:cubicBezTo>
                <a:cubicBezTo>
                  <a:pt x="1046500" y="404252"/>
                  <a:pt x="1068422" y="409196"/>
                  <a:pt x="1089891" y="415637"/>
                </a:cubicBezTo>
                <a:cubicBezTo>
                  <a:pt x="1112017" y="422275"/>
                  <a:pt x="1144855" y="434610"/>
                  <a:pt x="1163782" y="443346"/>
                </a:cubicBezTo>
                <a:cubicBezTo>
                  <a:pt x="1188785" y="454886"/>
                  <a:pt x="1214060" y="466123"/>
                  <a:pt x="1237673" y="480291"/>
                </a:cubicBezTo>
                <a:cubicBezTo>
                  <a:pt x="1253067" y="489527"/>
                  <a:pt x="1267798" y="499971"/>
                  <a:pt x="1283855" y="508000"/>
                </a:cubicBezTo>
                <a:cubicBezTo>
                  <a:pt x="1292563" y="512354"/>
                  <a:pt x="1302856" y="512883"/>
                  <a:pt x="1311564" y="517237"/>
                </a:cubicBezTo>
                <a:cubicBezTo>
                  <a:pt x="1391453" y="557183"/>
                  <a:pt x="1324190" y="536558"/>
                  <a:pt x="1394691" y="554182"/>
                </a:cubicBezTo>
                <a:cubicBezTo>
                  <a:pt x="1428420" y="576669"/>
                  <a:pt x="1454375" y="595627"/>
                  <a:pt x="1496291" y="609600"/>
                </a:cubicBezTo>
                <a:cubicBezTo>
                  <a:pt x="1505527" y="612679"/>
                  <a:pt x="1515292" y="614483"/>
                  <a:pt x="1524000" y="618837"/>
                </a:cubicBezTo>
                <a:cubicBezTo>
                  <a:pt x="1611241" y="662458"/>
                  <a:pt x="1535411" y="634956"/>
                  <a:pt x="1597891" y="655782"/>
                </a:cubicBezTo>
                <a:cubicBezTo>
                  <a:pt x="1618317" y="676208"/>
                  <a:pt x="1631214" y="685483"/>
                  <a:pt x="1644073" y="711200"/>
                </a:cubicBezTo>
                <a:cubicBezTo>
                  <a:pt x="1682313" y="787680"/>
                  <a:pt x="1618841" y="687207"/>
                  <a:pt x="1671782" y="766618"/>
                </a:cubicBezTo>
                <a:cubicBezTo>
                  <a:pt x="1677940" y="785091"/>
                  <a:pt x="1678937" y="806192"/>
                  <a:pt x="1690255" y="822037"/>
                </a:cubicBezTo>
                <a:cubicBezTo>
                  <a:pt x="1695914" y="829959"/>
                  <a:pt x="1709511" y="826443"/>
                  <a:pt x="1717964" y="831273"/>
                </a:cubicBezTo>
                <a:cubicBezTo>
                  <a:pt x="1796248" y="876007"/>
                  <a:pt x="1719086" y="847041"/>
                  <a:pt x="1782618" y="868218"/>
                </a:cubicBezTo>
                <a:cubicBezTo>
                  <a:pt x="1791854" y="874376"/>
                  <a:pt x="1800582" y="881375"/>
                  <a:pt x="1810327" y="886691"/>
                </a:cubicBezTo>
                <a:cubicBezTo>
                  <a:pt x="1834502" y="899878"/>
                  <a:pt x="1861305" y="908362"/>
                  <a:pt x="1884218" y="923637"/>
                </a:cubicBezTo>
                <a:cubicBezTo>
                  <a:pt x="1902691" y="935952"/>
                  <a:pt x="1923937" y="944883"/>
                  <a:pt x="1939636" y="960582"/>
                </a:cubicBezTo>
                <a:cubicBezTo>
                  <a:pt x="1980269" y="1001215"/>
                  <a:pt x="1969011" y="993440"/>
                  <a:pt x="2013527" y="1025237"/>
                </a:cubicBezTo>
                <a:cubicBezTo>
                  <a:pt x="2022560" y="1031689"/>
                  <a:pt x="2031307" y="1038745"/>
                  <a:pt x="2041236" y="1043709"/>
                </a:cubicBezTo>
                <a:cubicBezTo>
                  <a:pt x="2049944" y="1048063"/>
                  <a:pt x="2059709" y="1049867"/>
                  <a:pt x="2068945" y="1052946"/>
                </a:cubicBezTo>
                <a:cubicBezTo>
                  <a:pt x="2075103" y="1065261"/>
                  <a:pt x="2078817" y="1079140"/>
                  <a:pt x="2087418" y="1089891"/>
                </a:cubicBezTo>
                <a:cubicBezTo>
                  <a:pt x="2103738" y="1110291"/>
                  <a:pt x="2131153" y="1121943"/>
                  <a:pt x="2142836" y="1145309"/>
                </a:cubicBezTo>
                <a:cubicBezTo>
                  <a:pt x="2148994" y="1157624"/>
                  <a:pt x="2152708" y="1171503"/>
                  <a:pt x="2161309" y="1182255"/>
                </a:cubicBezTo>
                <a:cubicBezTo>
                  <a:pt x="2177629" y="1202655"/>
                  <a:pt x="2198254" y="1219200"/>
                  <a:pt x="2216727" y="1237673"/>
                </a:cubicBezTo>
                <a:cubicBezTo>
                  <a:pt x="2225963" y="1246909"/>
                  <a:pt x="2236599" y="1254932"/>
                  <a:pt x="2244436" y="1265382"/>
                </a:cubicBezTo>
                <a:cubicBezTo>
                  <a:pt x="2264823" y="1292565"/>
                  <a:pt x="2274123" y="1308594"/>
                  <a:pt x="2299855" y="1330037"/>
                </a:cubicBezTo>
                <a:cubicBezTo>
                  <a:pt x="2308383" y="1337143"/>
                  <a:pt x="2318531" y="1342057"/>
                  <a:pt x="2327564" y="1348509"/>
                </a:cubicBezTo>
                <a:cubicBezTo>
                  <a:pt x="2340090" y="1357456"/>
                  <a:pt x="2351898" y="1367390"/>
                  <a:pt x="2364509" y="1376218"/>
                </a:cubicBezTo>
                <a:cubicBezTo>
                  <a:pt x="2382697" y="1388950"/>
                  <a:pt x="2401454" y="1400849"/>
                  <a:pt x="2419927" y="1413164"/>
                </a:cubicBezTo>
                <a:cubicBezTo>
                  <a:pt x="2429163" y="1419322"/>
                  <a:pt x="2439787" y="1423788"/>
                  <a:pt x="2447636" y="1431637"/>
                </a:cubicBezTo>
                <a:cubicBezTo>
                  <a:pt x="2483194" y="1467195"/>
                  <a:pt x="2464476" y="1452101"/>
                  <a:pt x="2503055" y="1477818"/>
                </a:cubicBezTo>
                <a:cubicBezTo>
                  <a:pt x="2509212" y="1487055"/>
                  <a:pt x="2516563" y="1495599"/>
                  <a:pt x="2521527" y="1505528"/>
                </a:cubicBezTo>
                <a:cubicBezTo>
                  <a:pt x="2525881" y="1514236"/>
                  <a:pt x="2524682" y="1525635"/>
                  <a:pt x="2530764" y="1533237"/>
                </a:cubicBezTo>
                <a:cubicBezTo>
                  <a:pt x="2537699" y="1541905"/>
                  <a:pt x="2549237" y="1545552"/>
                  <a:pt x="2558473" y="1551709"/>
                </a:cubicBezTo>
                <a:cubicBezTo>
                  <a:pt x="2570788" y="1570182"/>
                  <a:pt x="2576945" y="1594813"/>
                  <a:pt x="2595418" y="1607128"/>
                </a:cubicBezTo>
                <a:cubicBezTo>
                  <a:pt x="2656659" y="1647954"/>
                  <a:pt x="2588609" y="1599973"/>
                  <a:pt x="2650836" y="1653309"/>
                </a:cubicBezTo>
                <a:cubicBezTo>
                  <a:pt x="2662524" y="1663327"/>
                  <a:pt x="2675467" y="1671782"/>
                  <a:pt x="2687782" y="1681018"/>
                </a:cubicBezTo>
                <a:cubicBezTo>
                  <a:pt x="2705945" y="1708264"/>
                  <a:pt x="2707295" y="1714213"/>
                  <a:pt x="2733964" y="1736437"/>
                </a:cubicBezTo>
                <a:cubicBezTo>
                  <a:pt x="2742492" y="1743543"/>
                  <a:pt x="2752437" y="1748752"/>
                  <a:pt x="2761673" y="1754909"/>
                </a:cubicBezTo>
                <a:cubicBezTo>
                  <a:pt x="2824829" y="1881228"/>
                  <a:pt x="2723739" y="1688775"/>
                  <a:pt x="2817091" y="1828800"/>
                </a:cubicBezTo>
                <a:cubicBezTo>
                  <a:pt x="2826288" y="1842595"/>
                  <a:pt x="2828830" y="1859831"/>
                  <a:pt x="2835564" y="1874982"/>
                </a:cubicBezTo>
                <a:cubicBezTo>
                  <a:pt x="2841156" y="1887564"/>
                  <a:pt x="2848612" y="1899272"/>
                  <a:pt x="2854036" y="1911928"/>
                </a:cubicBezTo>
                <a:cubicBezTo>
                  <a:pt x="2857871" y="1920877"/>
                  <a:pt x="2858442" y="1931184"/>
                  <a:pt x="2863273" y="1939637"/>
                </a:cubicBezTo>
                <a:cubicBezTo>
                  <a:pt x="2870911" y="1953002"/>
                  <a:pt x="2881746" y="1964267"/>
                  <a:pt x="2890982" y="1976582"/>
                </a:cubicBezTo>
                <a:cubicBezTo>
                  <a:pt x="2912158" y="2040111"/>
                  <a:pt x="2883195" y="1962957"/>
                  <a:pt x="2927927" y="2041237"/>
                </a:cubicBezTo>
                <a:cubicBezTo>
                  <a:pt x="2932757" y="2049690"/>
                  <a:pt x="2932810" y="2060238"/>
                  <a:pt x="2937164" y="2068946"/>
                </a:cubicBezTo>
                <a:cubicBezTo>
                  <a:pt x="2957344" y="2109305"/>
                  <a:pt x="2955636" y="2082756"/>
                  <a:pt x="2955636" y="2105891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63C3AA-9D80-44EF-84B4-775AA4E7E501}"/>
              </a:ext>
            </a:extLst>
          </p:cNvPr>
          <p:cNvSpPr txBox="1"/>
          <p:nvPr/>
        </p:nvSpPr>
        <p:spPr>
          <a:xfrm>
            <a:off x="838200" y="1026596"/>
            <a:ext cx="9614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Bateau de sécurité doté d’un mégaphone, </a:t>
            </a:r>
          </a:p>
          <a:p>
            <a:r>
              <a:rPr lang="fr-FR" dirty="0"/>
              <a:t>et de drapeau vert, jaune et rouge pour réguler les demi-tour en fonction de la présence de péniche.</a:t>
            </a:r>
            <a:br>
              <a:rPr lang="fr-FR" dirty="0"/>
            </a:br>
            <a:r>
              <a:rPr lang="fr-FR" dirty="0"/>
              <a:t>Neutralisation du temps en cas d’arrêt d’un bateau</a:t>
            </a:r>
          </a:p>
        </p:txBody>
      </p:sp>
    </p:spTree>
    <p:extLst>
      <p:ext uri="{BB962C8B-B14F-4D97-AF65-F5344CB8AC3E}">
        <p14:creationId xmlns:p14="http://schemas.microsoft.com/office/powerpoint/2010/main" val="188744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81C9A5-0C7A-4FC8-8EC9-D58F5D0CB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035"/>
            <a:ext cx="10515600" cy="734002"/>
          </a:xfrm>
        </p:spPr>
        <p:txBody>
          <a:bodyPr>
            <a:normAutofit/>
          </a:bodyPr>
          <a:lstStyle/>
          <a:p>
            <a:r>
              <a:rPr lang="fr-FR" sz="3200" dirty="0"/>
              <a:t>Embarquement/débarquement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742AF0A-3A74-4363-A2B9-220866AFA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676" y="1016000"/>
            <a:ext cx="9426102" cy="6858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17E345F-2AD6-4F1A-B78D-65965A56C8FC}"/>
              </a:ext>
            </a:extLst>
          </p:cNvPr>
          <p:cNvSpPr txBox="1"/>
          <p:nvPr/>
        </p:nvSpPr>
        <p:spPr>
          <a:xfrm>
            <a:off x="960583" y="1995054"/>
            <a:ext cx="3739998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Poste de chronométrage</a:t>
            </a:r>
          </a:p>
          <a:p>
            <a:r>
              <a:rPr lang="fr-FR" dirty="0"/>
              <a:t>En face du poteau noir et bouée verte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8B0284B4-2631-41FF-95AF-BA59B350B722}"/>
              </a:ext>
            </a:extLst>
          </p:cNvPr>
          <p:cNvSpPr/>
          <p:nvPr/>
        </p:nvSpPr>
        <p:spPr>
          <a:xfrm>
            <a:off x="4867564" y="2336800"/>
            <a:ext cx="350981" cy="295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F4A0522-EA4F-4E7B-87BE-9B9D0014ED32}"/>
              </a:ext>
            </a:extLst>
          </p:cNvPr>
          <p:cNvSpPr txBox="1"/>
          <p:nvPr/>
        </p:nvSpPr>
        <p:spPr>
          <a:xfrm>
            <a:off x="6096000" y="2272053"/>
            <a:ext cx="178581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/>
              <a:t>Départ et arrivée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83F4CC4-D8C7-4C8C-808A-36C099B8BFC5}"/>
              </a:ext>
            </a:extLst>
          </p:cNvPr>
          <p:cNvSpPr txBox="1"/>
          <p:nvPr/>
        </p:nvSpPr>
        <p:spPr>
          <a:xfrm>
            <a:off x="3278943" y="4165933"/>
            <a:ext cx="1472070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/>
              <a:t>Mise a l’eau </a:t>
            </a:r>
          </a:p>
          <a:p>
            <a:r>
              <a:rPr lang="fr-FR" dirty="0"/>
              <a:t>vers l’amont</a:t>
            </a:r>
          </a:p>
          <a:p>
            <a:r>
              <a:rPr lang="fr-FR" dirty="0"/>
              <a:t>Par 2 bateaux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59C6186-7E1A-489A-88A3-172ECED351CD}"/>
              </a:ext>
            </a:extLst>
          </p:cNvPr>
          <p:cNvSpPr txBox="1"/>
          <p:nvPr/>
        </p:nvSpPr>
        <p:spPr>
          <a:xfrm>
            <a:off x="4868531" y="5818908"/>
            <a:ext cx="149701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Zone </a:t>
            </a:r>
          </a:p>
          <a:p>
            <a:r>
              <a:rPr lang="fr-FR" dirty="0"/>
              <a:t>échauffement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0777A27-D2A4-4B7F-91EE-D29ED4A1D872}"/>
              </a:ext>
            </a:extLst>
          </p:cNvPr>
          <p:cNvSpPr txBox="1"/>
          <p:nvPr/>
        </p:nvSpPr>
        <p:spPr>
          <a:xfrm>
            <a:off x="5499109" y="3029526"/>
            <a:ext cx="2372765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Zone </a:t>
            </a:r>
          </a:p>
          <a:p>
            <a:r>
              <a:rPr lang="fr-FR" dirty="0"/>
              <a:t>préparation </a:t>
            </a:r>
          </a:p>
          <a:p>
            <a:r>
              <a:rPr lang="fr-FR" dirty="0"/>
              <a:t>au départ </a:t>
            </a:r>
          </a:p>
          <a:p>
            <a:r>
              <a:rPr lang="fr-FR" dirty="0"/>
              <a:t>par vague de 4 bateaux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982CC1F-FE0A-44CF-A553-AF995C9E6846}"/>
              </a:ext>
            </a:extLst>
          </p:cNvPr>
          <p:cNvSpPr txBox="1"/>
          <p:nvPr/>
        </p:nvSpPr>
        <p:spPr>
          <a:xfrm>
            <a:off x="3551014" y="2941994"/>
            <a:ext cx="1408912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Retour </a:t>
            </a:r>
          </a:p>
          <a:p>
            <a:r>
              <a:rPr lang="fr-FR" dirty="0"/>
              <a:t>direct </a:t>
            </a:r>
          </a:p>
          <a:p>
            <a:r>
              <a:rPr lang="fr-FR" dirty="0"/>
              <a:t>après arrivée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63A7ED4-85C9-4449-BEE8-FFB2AE4BA389}"/>
              </a:ext>
            </a:extLst>
          </p:cNvPr>
          <p:cNvCxnSpPr>
            <a:cxnSpLocks/>
          </p:cNvCxnSpPr>
          <p:nvPr/>
        </p:nvCxnSpPr>
        <p:spPr>
          <a:xfrm>
            <a:off x="5060381" y="5089263"/>
            <a:ext cx="158164" cy="1580478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FFF3C8B3-573C-45EB-BAC6-D3EC4A4E7510}"/>
              </a:ext>
            </a:extLst>
          </p:cNvPr>
          <p:cNvCxnSpPr>
            <a:cxnSpLocks/>
          </p:cNvCxnSpPr>
          <p:nvPr/>
        </p:nvCxnSpPr>
        <p:spPr>
          <a:xfrm flipH="1" flipV="1">
            <a:off x="5567082" y="2641385"/>
            <a:ext cx="1" cy="3929745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èche : courbe vers le haut 15">
            <a:extLst>
              <a:ext uri="{FF2B5EF4-FFF2-40B4-BE49-F238E27FC236}">
                <a16:creationId xmlns:a16="http://schemas.microsoft.com/office/drawing/2014/main" id="{53DDD679-78A7-4B13-9D76-365BFFD9B42D}"/>
              </a:ext>
            </a:extLst>
          </p:cNvPr>
          <p:cNvSpPr/>
          <p:nvPr/>
        </p:nvSpPr>
        <p:spPr>
          <a:xfrm>
            <a:off x="5163671" y="6677131"/>
            <a:ext cx="403411" cy="100224"/>
          </a:xfrm>
          <a:prstGeom prst="curvedUp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71E40412-833B-4880-8A45-0CBE24CA74A3}"/>
              </a:ext>
            </a:extLst>
          </p:cNvPr>
          <p:cNvCxnSpPr>
            <a:cxnSpLocks/>
          </p:cNvCxnSpPr>
          <p:nvPr/>
        </p:nvCxnSpPr>
        <p:spPr>
          <a:xfrm flipH="1">
            <a:off x="5365376" y="1033929"/>
            <a:ext cx="460262" cy="1450653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25D74B9D-B663-4D4A-BAE0-398E90C87DAB}"/>
              </a:ext>
            </a:extLst>
          </p:cNvPr>
          <p:cNvCxnSpPr/>
          <p:nvPr/>
        </p:nvCxnSpPr>
        <p:spPr>
          <a:xfrm flipH="1">
            <a:off x="5060381" y="2632364"/>
            <a:ext cx="247293" cy="2145824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67F2D0AB-68D3-491E-87F7-18B088860450}"/>
              </a:ext>
            </a:extLst>
          </p:cNvPr>
          <p:cNvCxnSpPr>
            <a:endCxn id="3" idx="0"/>
          </p:cNvCxnSpPr>
          <p:nvPr/>
        </p:nvCxnSpPr>
        <p:spPr>
          <a:xfrm flipV="1">
            <a:off x="5752459" y="1016000"/>
            <a:ext cx="528268" cy="14685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CD462A63-8D77-4D8A-B31E-5A3AC8B6CBB4}"/>
              </a:ext>
            </a:extLst>
          </p:cNvPr>
          <p:cNvCxnSpPr/>
          <p:nvPr/>
        </p:nvCxnSpPr>
        <p:spPr>
          <a:xfrm>
            <a:off x="5307674" y="2484582"/>
            <a:ext cx="517964" cy="14778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79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ADCCC-9398-4B92-8F69-0B8FD8F57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891" y="148620"/>
            <a:ext cx="10515600" cy="1094219"/>
          </a:xfrm>
        </p:spPr>
        <p:txBody>
          <a:bodyPr>
            <a:noAutofit/>
          </a:bodyPr>
          <a:lstStyle/>
          <a:p>
            <a:pPr algn="ctr"/>
            <a:r>
              <a:rPr lang="fr-FR" sz="2400" dirty="0"/>
              <a:t>Fermeture du quai des plâtreries pour remorque et stationnement régate</a:t>
            </a:r>
            <a:endParaRPr lang="fr-FR" sz="2400" dirty="0">
              <a:latin typeface="+mn-lt"/>
              <a:ea typeface="+mn-ea"/>
              <a:cs typeface="+mn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D2CBCB5-E6C1-4D6D-8A1A-F1156DC5F3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25" t="34333" r="28578" b="12190"/>
          <a:stretch/>
        </p:blipFill>
        <p:spPr>
          <a:xfrm>
            <a:off x="676850" y="1048871"/>
            <a:ext cx="9812308" cy="5809129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F573289-0AFB-47E4-AD4B-BB59DDF8635B}"/>
              </a:ext>
            </a:extLst>
          </p:cNvPr>
          <p:cNvSpPr txBox="1"/>
          <p:nvPr/>
        </p:nvSpPr>
        <p:spPr>
          <a:xfrm>
            <a:off x="5583004" y="4482288"/>
            <a:ext cx="2007409" cy="646331"/>
          </a:xfrm>
          <a:prstGeom prst="rect">
            <a:avLst/>
          </a:prstGeom>
          <a:solidFill>
            <a:srgbClr val="7030A0"/>
          </a:solidFill>
          <a:ln w="28575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Parking remorques</a:t>
            </a:r>
          </a:p>
          <a:p>
            <a:r>
              <a:rPr lang="fr-FR" dirty="0">
                <a:solidFill>
                  <a:srgbClr val="FFFF00"/>
                </a:solidFill>
              </a:rPr>
              <a:t>de 7h30 a 14h30</a:t>
            </a:r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4024E7A8-9465-41EA-9250-17478D8A48F3}"/>
              </a:ext>
            </a:extLst>
          </p:cNvPr>
          <p:cNvSpPr/>
          <p:nvPr/>
        </p:nvSpPr>
        <p:spPr>
          <a:xfrm>
            <a:off x="7257787" y="4161142"/>
            <a:ext cx="523964" cy="26861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AABD68A0-E13B-4C30-9063-71242C2484E6}"/>
              </a:ext>
            </a:extLst>
          </p:cNvPr>
          <p:cNvSpPr/>
          <p:nvPr/>
        </p:nvSpPr>
        <p:spPr>
          <a:xfrm rot="10800000">
            <a:off x="5527383" y="4213030"/>
            <a:ext cx="523964" cy="26861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E7136F61-039C-4BE4-9B1F-B875745B190F}"/>
              </a:ext>
            </a:extLst>
          </p:cNvPr>
          <p:cNvCxnSpPr/>
          <p:nvPr/>
        </p:nvCxnSpPr>
        <p:spPr>
          <a:xfrm flipV="1">
            <a:off x="7845157" y="4052323"/>
            <a:ext cx="0" cy="85802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BB3742A5-A1E5-4C24-8894-534E0AD2C0C7}"/>
              </a:ext>
            </a:extLst>
          </p:cNvPr>
          <p:cNvSpPr txBox="1"/>
          <p:nvPr/>
        </p:nvSpPr>
        <p:spPr>
          <a:xfrm>
            <a:off x="3148820" y="4645086"/>
            <a:ext cx="2172069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Parking</a:t>
            </a:r>
          </a:p>
          <a:p>
            <a:r>
              <a:rPr lang="fr-FR" dirty="0"/>
              <a:t>voitures individuelles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29A234B4-5D53-411D-93C6-A80154BDF77B}"/>
              </a:ext>
            </a:extLst>
          </p:cNvPr>
          <p:cNvCxnSpPr/>
          <p:nvPr/>
        </p:nvCxnSpPr>
        <p:spPr>
          <a:xfrm flipV="1">
            <a:off x="1332560" y="4310743"/>
            <a:ext cx="261983" cy="4947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84CE0070-5961-46D0-9DF5-203ACF0FB91E}"/>
              </a:ext>
            </a:extLst>
          </p:cNvPr>
          <p:cNvSpPr/>
          <p:nvPr/>
        </p:nvSpPr>
        <p:spPr>
          <a:xfrm rot="16200000">
            <a:off x="2635081" y="4902523"/>
            <a:ext cx="752667" cy="234114"/>
          </a:xfrm>
          <a:prstGeom prst="rightArrow">
            <a:avLst>
              <a:gd name="adj1" fmla="val 44142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C3B72BA-8740-4E75-855A-CBE147200EB7}"/>
              </a:ext>
            </a:extLst>
          </p:cNvPr>
          <p:cNvCxnSpPr/>
          <p:nvPr/>
        </p:nvCxnSpPr>
        <p:spPr>
          <a:xfrm>
            <a:off x="5494561" y="4147943"/>
            <a:ext cx="0" cy="82030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4C9FF07B-7292-4F24-A8A0-FC95994AE9C1}"/>
              </a:ext>
            </a:extLst>
          </p:cNvPr>
          <p:cNvSpPr txBox="1"/>
          <p:nvPr/>
        </p:nvSpPr>
        <p:spPr>
          <a:xfrm>
            <a:off x="8177342" y="4347336"/>
            <a:ext cx="114319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Parking</a:t>
            </a:r>
          </a:p>
          <a:p>
            <a:r>
              <a:rPr lang="fr-FR" dirty="0" err="1"/>
              <a:t>Benevoles</a:t>
            </a:r>
            <a:endParaRPr lang="fr-FR" dirty="0"/>
          </a:p>
        </p:txBody>
      </p:sp>
      <p:sp>
        <p:nvSpPr>
          <p:cNvPr id="5" name="Flèche : courbe vers le haut 4">
            <a:extLst>
              <a:ext uri="{FF2B5EF4-FFF2-40B4-BE49-F238E27FC236}">
                <a16:creationId xmlns:a16="http://schemas.microsoft.com/office/drawing/2014/main" id="{0ECB50CE-6534-40C2-BFDE-B8534C070164}"/>
              </a:ext>
            </a:extLst>
          </p:cNvPr>
          <p:cNvSpPr/>
          <p:nvPr/>
        </p:nvSpPr>
        <p:spPr>
          <a:xfrm rot="5138574">
            <a:off x="2069880" y="3956183"/>
            <a:ext cx="973932" cy="494711"/>
          </a:xfrm>
          <a:prstGeom prst="curvedUp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0061078-EDEF-4F0D-B935-3442692215B7}"/>
              </a:ext>
            </a:extLst>
          </p:cNvPr>
          <p:cNvSpPr txBox="1"/>
          <p:nvPr/>
        </p:nvSpPr>
        <p:spPr>
          <a:xfrm>
            <a:off x="6678706" y="1165412"/>
            <a:ext cx="99245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A6, Paris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472BCDB-3D61-4874-B2E0-868ECB2276CD}"/>
              </a:ext>
            </a:extLst>
          </p:cNvPr>
          <p:cNvSpPr txBox="1"/>
          <p:nvPr/>
        </p:nvSpPr>
        <p:spPr>
          <a:xfrm>
            <a:off x="6354194" y="3496421"/>
            <a:ext cx="1165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Club ANFA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3055E07-6741-4143-9644-1BEF86A2A1F6}"/>
              </a:ext>
            </a:extLst>
          </p:cNvPr>
          <p:cNvSpPr txBox="1"/>
          <p:nvPr/>
        </p:nvSpPr>
        <p:spPr>
          <a:xfrm>
            <a:off x="-86308" y="3173255"/>
            <a:ext cx="1526315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Avon,</a:t>
            </a:r>
          </a:p>
          <a:p>
            <a:r>
              <a:rPr lang="fr-FR" dirty="0"/>
              <a:t>Fontainebleau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55AED9E-22E4-47F0-B661-BBE09A71F1D2}"/>
              </a:ext>
            </a:extLst>
          </p:cNvPr>
          <p:cNvSpPr txBox="1"/>
          <p:nvPr/>
        </p:nvSpPr>
        <p:spPr>
          <a:xfrm>
            <a:off x="1489888" y="6812835"/>
            <a:ext cx="159889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A5, Montereau</a:t>
            </a:r>
          </a:p>
        </p:txBody>
      </p:sp>
    </p:spTree>
    <p:extLst>
      <p:ext uri="{BB962C8B-B14F-4D97-AF65-F5344CB8AC3E}">
        <p14:creationId xmlns:p14="http://schemas.microsoft.com/office/powerpoint/2010/main" val="106524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ADCCC-9398-4B92-8F69-0B8FD8F57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891" y="148620"/>
            <a:ext cx="10515600" cy="109421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Plan général de circulation</a:t>
            </a:r>
            <a:br>
              <a:rPr lang="fr-FR" dirty="0"/>
            </a:br>
            <a:r>
              <a:rPr lang="fr-FR" sz="2000" dirty="0"/>
              <a:t>Demi-tour a la main des remorques sur le lieu de stationnement : départ en sens inverse de l’arrivée</a:t>
            </a:r>
            <a:br>
              <a:rPr lang="fr-FR" sz="900" dirty="0"/>
            </a:br>
            <a:endParaRPr lang="fr-FR" sz="1800" dirty="0">
              <a:latin typeface="+mn-lt"/>
              <a:ea typeface="+mn-ea"/>
              <a:cs typeface="+mn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D2CBCB5-E6C1-4D6D-8A1A-F1156DC5F3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25" t="30707" r="-27" b="12189"/>
          <a:stretch/>
        </p:blipFill>
        <p:spPr>
          <a:xfrm>
            <a:off x="609718" y="1145310"/>
            <a:ext cx="11563753" cy="5236730"/>
          </a:xfrm>
          <a:prstGeom prst="rect">
            <a:avLst/>
          </a:prstGeom>
        </p:spPr>
      </p:pic>
      <p:sp>
        <p:nvSpPr>
          <p:cNvPr id="4" name="Flèche : bas 3">
            <a:extLst>
              <a:ext uri="{FF2B5EF4-FFF2-40B4-BE49-F238E27FC236}">
                <a16:creationId xmlns:a16="http://schemas.microsoft.com/office/drawing/2014/main" id="{1D8841E1-F747-45D7-BCB9-3BDE02514C2A}"/>
              </a:ext>
            </a:extLst>
          </p:cNvPr>
          <p:cNvSpPr/>
          <p:nvPr/>
        </p:nvSpPr>
        <p:spPr>
          <a:xfrm rot="4054921">
            <a:off x="3585996" y="2556853"/>
            <a:ext cx="274183" cy="921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4DA6C515-5969-4553-B6C1-873CE41E1D30}"/>
              </a:ext>
            </a:extLst>
          </p:cNvPr>
          <p:cNvSpPr/>
          <p:nvPr/>
        </p:nvSpPr>
        <p:spPr>
          <a:xfrm rot="15699578">
            <a:off x="4137880" y="3629863"/>
            <a:ext cx="274183" cy="8896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F573289-0AFB-47E4-AD4B-BB59DDF8635B}"/>
              </a:ext>
            </a:extLst>
          </p:cNvPr>
          <p:cNvSpPr txBox="1"/>
          <p:nvPr/>
        </p:nvSpPr>
        <p:spPr>
          <a:xfrm>
            <a:off x="2491914" y="5384602"/>
            <a:ext cx="44861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Stationnement sur l’herbe de berge coté droit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43EEBFA-B820-4FD6-AD18-1D3F6E64C23C}"/>
              </a:ext>
            </a:extLst>
          </p:cNvPr>
          <p:cNvSpPr txBox="1"/>
          <p:nvPr/>
        </p:nvSpPr>
        <p:spPr>
          <a:xfrm>
            <a:off x="6096000" y="4168502"/>
            <a:ext cx="1538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Quatre </a:t>
            </a:r>
          </a:p>
          <a:p>
            <a:r>
              <a:rPr lang="fr-FR" dirty="0">
                <a:solidFill>
                  <a:srgbClr val="FFC000"/>
                </a:solidFill>
              </a:rPr>
              <a:t>Remorques</a:t>
            </a:r>
          </a:p>
          <a:p>
            <a:r>
              <a:rPr lang="fr-FR" dirty="0">
                <a:solidFill>
                  <a:srgbClr val="FFC000"/>
                </a:solidFill>
              </a:rPr>
              <a:t>« aval » : 80 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F340301-F826-40EA-BD73-4E757218E332}"/>
              </a:ext>
            </a:extLst>
          </p:cNvPr>
          <p:cNvSpPr txBox="1"/>
          <p:nvPr/>
        </p:nvSpPr>
        <p:spPr>
          <a:xfrm>
            <a:off x="3910778" y="4231903"/>
            <a:ext cx="18977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Six </a:t>
            </a:r>
          </a:p>
          <a:p>
            <a:r>
              <a:rPr lang="fr-FR" dirty="0">
                <a:solidFill>
                  <a:srgbClr val="FFC000"/>
                </a:solidFill>
              </a:rPr>
              <a:t>Remorques</a:t>
            </a:r>
          </a:p>
          <a:p>
            <a:r>
              <a:rPr lang="fr-FR" dirty="0">
                <a:solidFill>
                  <a:srgbClr val="FFC000"/>
                </a:solidFill>
              </a:rPr>
              <a:t>« amont » : 120 m</a:t>
            </a: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8CC5695C-7B12-493C-A4B5-D4C3E195C883}"/>
              </a:ext>
            </a:extLst>
          </p:cNvPr>
          <p:cNvSpPr/>
          <p:nvPr/>
        </p:nvSpPr>
        <p:spPr>
          <a:xfrm rot="5025360">
            <a:off x="5426160" y="3669508"/>
            <a:ext cx="274183" cy="1058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5" name="Flèche : demi-tour 4">
            <a:extLst>
              <a:ext uri="{FF2B5EF4-FFF2-40B4-BE49-F238E27FC236}">
                <a16:creationId xmlns:a16="http://schemas.microsoft.com/office/drawing/2014/main" id="{76550154-BDD4-46D9-A444-44EFA838DE37}"/>
              </a:ext>
            </a:extLst>
          </p:cNvPr>
          <p:cNvSpPr/>
          <p:nvPr/>
        </p:nvSpPr>
        <p:spPr>
          <a:xfrm rot="5400000">
            <a:off x="6488436" y="3802983"/>
            <a:ext cx="468228" cy="38961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25E9CF3-9B3E-4924-BEC8-73AE00280358}"/>
              </a:ext>
            </a:extLst>
          </p:cNvPr>
          <p:cNvSpPr txBox="1"/>
          <p:nvPr/>
        </p:nvSpPr>
        <p:spPr>
          <a:xfrm>
            <a:off x="5834542" y="2860069"/>
            <a:ext cx="4508607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Rotation manuelle des remorques </a:t>
            </a:r>
          </a:p>
          <a:p>
            <a:r>
              <a:rPr lang="fr-FR" dirty="0">
                <a:solidFill>
                  <a:srgbClr val="FFFF00"/>
                </a:solidFill>
              </a:rPr>
              <a:t>déchargées et dételées pour faciliter le départ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A5E95D-A86C-47EA-B247-889780249B0A}"/>
              </a:ext>
            </a:extLst>
          </p:cNvPr>
          <p:cNvSpPr/>
          <p:nvPr/>
        </p:nvSpPr>
        <p:spPr>
          <a:xfrm>
            <a:off x="2045509" y="4372519"/>
            <a:ext cx="181737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180 m disponibles pour voitures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3EA5AFE-8330-453C-ACD4-8A3ACAE6881C}"/>
              </a:ext>
            </a:extLst>
          </p:cNvPr>
          <p:cNvSpPr txBox="1"/>
          <p:nvPr/>
        </p:nvSpPr>
        <p:spPr>
          <a:xfrm>
            <a:off x="5157530" y="4023615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départ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2D6D814-B663-4E8C-951B-C3CFBBDE67A9}"/>
              </a:ext>
            </a:extLst>
          </p:cNvPr>
          <p:cNvSpPr txBox="1"/>
          <p:nvPr/>
        </p:nvSpPr>
        <p:spPr>
          <a:xfrm>
            <a:off x="3899450" y="3865941"/>
            <a:ext cx="697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arrivée</a:t>
            </a:r>
          </a:p>
        </p:txBody>
      </p:sp>
    </p:spTree>
    <p:extLst>
      <p:ext uri="{BB962C8B-B14F-4D97-AF65-F5344CB8AC3E}">
        <p14:creationId xmlns:p14="http://schemas.microsoft.com/office/powerpoint/2010/main" val="262266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60A675F6-EEAC-42E3-A166-4B7D2CC2A08B}"/>
              </a:ext>
            </a:extLst>
          </p:cNvPr>
          <p:cNvSpPr/>
          <p:nvPr/>
        </p:nvSpPr>
        <p:spPr>
          <a:xfrm rot="16200000">
            <a:off x="7534962" y="3301401"/>
            <a:ext cx="1554582" cy="1234449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Passerelle3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C225DA6-97F8-44D3-BDD8-8EB95A3ED3E2}"/>
              </a:ext>
            </a:extLst>
          </p:cNvPr>
          <p:cNvSpPr/>
          <p:nvPr/>
        </p:nvSpPr>
        <p:spPr>
          <a:xfrm>
            <a:off x="1667766" y="4695927"/>
            <a:ext cx="8188383" cy="9635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PONTON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03247EE-12D3-4061-BE60-8BEFBA65BB04}"/>
              </a:ext>
            </a:extLst>
          </p:cNvPr>
          <p:cNvSpPr/>
          <p:nvPr/>
        </p:nvSpPr>
        <p:spPr>
          <a:xfrm>
            <a:off x="60869" y="2099827"/>
            <a:ext cx="12149928" cy="1044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Route des plâtreries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3C14FC9-13BD-4937-A388-66A22FD0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290"/>
            <a:ext cx="10515600" cy="902049"/>
          </a:xfrm>
        </p:spPr>
        <p:txBody>
          <a:bodyPr/>
          <a:lstStyle/>
          <a:p>
            <a:pPr algn="ctr"/>
            <a:r>
              <a:rPr lang="fr-FR" dirty="0"/>
              <a:t>Organisation de la mise à l’eau</a:t>
            </a:r>
          </a:p>
        </p:txBody>
      </p:sp>
      <p:sp>
        <p:nvSpPr>
          <p:cNvPr id="67" name="Flèche : droite 66">
            <a:extLst>
              <a:ext uri="{FF2B5EF4-FFF2-40B4-BE49-F238E27FC236}">
                <a16:creationId xmlns:a16="http://schemas.microsoft.com/office/drawing/2014/main" id="{E83C85D1-D5A9-4503-A44A-08ABA1076ABB}"/>
              </a:ext>
            </a:extLst>
          </p:cNvPr>
          <p:cNvSpPr/>
          <p:nvPr/>
        </p:nvSpPr>
        <p:spPr>
          <a:xfrm>
            <a:off x="210589" y="3172823"/>
            <a:ext cx="914746" cy="368321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5" name="Connecteur droit avec flèche 104">
            <a:extLst>
              <a:ext uri="{FF2B5EF4-FFF2-40B4-BE49-F238E27FC236}">
                <a16:creationId xmlns:a16="http://schemas.microsoft.com/office/drawing/2014/main" id="{DDA51FB3-1809-44AC-A22A-9D13FAC2FC5A}"/>
              </a:ext>
            </a:extLst>
          </p:cNvPr>
          <p:cNvCxnSpPr/>
          <p:nvPr/>
        </p:nvCxnSpPr>
        <p:spPr>
          <a:xfrm flipH="1">
            <a:off x="436807" y="6657234"/>
            <a:ext cx="192084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>
            <a:extLst>
              <a:ext uri="{FF2B5EF4-FFF2-40B4-BE49-F238E27FC236}">
                <a16:creationId xmlns:a16="http://schemas.microsoft.com/office/drawing/2014/main" id="{55B64874-49DA-4D89-9C8A-6017ADDFD985}"/>
              </a:ext>
            </a:extLst>
          </p:cNvPr>
          <p:cNvSpPr txBox="1"/>
          <p:nvPr/>
        </p:nvSpPr>
        <p:spPr>
          <a:xfrm>
            <a:off x="741663" y="6283937"/>
            <a:ext cx="1847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Départ des bateaux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7EBED09C-E8B7-4AE7-BCF4-0ED04612D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18996" y="105433"/>
            <a:ext cx="457264" cy="4353533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FE8E1BA9-59FE-4FF9-AE62-341B237CA5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549710" y="-187526"/>
            <a:ext cx="492663" cy="4883785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C28A14AC-00FB-49AC-95FC-DFEB4B5F5A01}"/>
              </a:ext>
            </a:extLst>
          </p:cNvPr>
          <p:cNvSpPr txBox="1"/>
          <p:nvPr/>
        </p:nvSpPr>
        <p:spPr>
          <a:xfrm>
            <a:off x="210589" y="1242076"/>
            <a:ext cx="2871363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Mise à l’eau des 8 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en amont : passerelles 1 et 2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F823179B-E232-43CA-B4ED-FAC0929BF8E6}"/>
              </a:ext>
            </a:extLst>
          </p:cNvPr>
          <p:cNvSpPr txBox="1"/>
          <p:nvPr/>
        </p:nvSpPr>
        <p:spPr>
          <a:xfrm>
            <a:off x="9856149" y="1294904"/>
            <a:ext cx="2125262" cy="646331"/>
          </a:xfrm>
          <a:prstGeom prst="rect">
            <a:avLst/>
          </a:prstGeom>
          <a:solidFill>
            <a:srgbClr val="FF5050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Mise à l’eau des 8 </a:t>
            </a:r>
          </a:p>
          <a:p>
            <a:r>
              <a:rPr lang="fr-FR" dirty="0"/>
              <a:t>en aval : passerelle 3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76E0AE7-3D33-4217-A353-B9E013BC3D95}"/>
              </a:ext>
            </a:extLst>
          </p:cNvPr>
          <p:cNvSpPr/>
          <p:nvPr/>
        </p:nvSpPr>
        <p:spPr>
          <a:xfrm rot="16200000">
            <a:off x="2050882" y="3667535"/>
            <a:ext cx="1554582" cy="50756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Passerelle1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7760ED6-5F9B-4CBE-A15D-A2457D039949}"/>
              </a:ext>
            </a:extLst>
          </p:cNvPr>
          <p:cNvSpPr/>
          <p:nvPr/>
        </p:nvSpPr>
        <p:spPr>
          <a:xfrm rot="16200000">
            <a:off x="4307922" y="3677278"/>
            <a:ext cx="1554582" cy="50756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Passerelle2</a:t>
            </a:r>
          </a:p>
        </p:txBody>
      </p:sp>
      <p:sp>
        <p:nvSpPr>
          <p:cNvPr id="86" name="Flèche : droite 85">
            <a:extLst>
              <a:ext uri="{FF2B5EF4-FFF2-40B4-BE49-F238E27FC236}">
                <a16:creationId xmlns:a16="http://schemas.microsoft.com/office/drawing/2014/main" id="{ABB84EE3-DA57-4E35-A7C8-A45AE13BF9FC}"/>
              </a:ext>
            </a:extLst>
          </p:cNvPr>
          <p:cNvSpPr/>
          <p:nvPr/>
        </p:nvSpPr>
        <p:spPr>
          <a:xfrm rot="5400000">
            <a:off x="3684970" y="3362524"/>
            <a:ext cx="586933" cy="207535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8" name="Image 87">
            <a:extLst>
              <a:ext uri="{FF2B5EF4-FFF2-40B4-BE49-F238E27FC236}">
                <a16:creationId xmlns:a16="http://schemas.microsoft.com/office/drawing/2014/main" id="{6855DE97-91AD-4552-86F1-ED70C2A22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54534" y="1847935"/>
            <a:ext cx="457264" cy="4353533"/>
          </a:xfrm>
          <a:prstGeom prst="rect">
            <a:avLst/>
          </a:prstGeom>
        </p:spPr>
      </p:pic>
      <p:pic>
        <p:nvPicPr>
          <p:cNvPr id="89" name="Image 88">
            <a:extLst>
              <a:ext uri="{FF2B5EF4-FFF2-40B4-BE49-F238E27FC236}">
                <a16:creationId xmlns:a16="http://schemas.microsoft.com/office/drawing/2014/main" id="{A5FE07C2-F777-47C4-AC41-15F3D59690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05725">
            <a:off x="8234038" y="2217312"/>
            <a:ext cx="373659" cy="3518400"/>
          </a:xfrm>
          <a:prstGeom prst="rect">
            <a:avLst/>
          </a:prstGeom>
        </p:spPr>
      </p:pic>
      <p:pic>
        <p:nvPicPr>
          <p:cNvPr id="91" name="Image 90">
            <a:extLst>
              <a:ext uri="{FF2B5EF4-FFF2-40B4-BE49-F238E27FC236}">
                <a16:creationId xmlns:a16="http://schemas.microsoft.com/office/drawing/2014/main" id="{8A7CC361-AFEF-493E-A1E7-3900C3C01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76192" y="2928445"/>
            <a:ext cx="457264" cy="4353533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id="{1097F618-819B-4B80-B9BA-85BAA2D2C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48135" y="3915382"/>
            <a:ext cx="457264" cy="4353533"/>
          </a:xfrm>
          <a:prstGeom prst="rect">
            <a:avLst/>
          </a:prstGeom>
        </p:spPr>
      </p:pic>
      <p:sp>
        <p:nvSpPr>
          <p:cNvPr id="95" name="Flèche : droite 94">
            <a:extLst>
              <a:ext uri="{FF2B5EF4-FFF2-40B4-BE49-F238E27FC236}">
                <a16:creationId xmlns:a16="http://schemas.microsoft.com/office/drawing/2014/main" id="{526B8AE2-DDE3-4892-AE1C-E64029BAE79E}"/>
              </a:ext>
            </a:extLst>
          </p:cNvPr>
          <p:cNvSpPr/>
          <p:nvPr/>
        </p:nvSpPr>
        <p:spPr>
          <a:xfrm rot="5400000">
            <a:off x="3681490" y="4446512"/>
            <a:ext cx="593892" cy="207535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Flèche : droite 96">
            <a:extLst>
              <a:ext uri="{FF2B5EF4-FFF2-40B4-BE49-F238E27FC236}">
                <a16:creationId xmlns:a16="http://schemas.microsoft.com/office/drawing/2014/main" id="{7B476E56-66A1-445D-A6B1-AF0E69A364B1}"/>
              </a:ext>
            </a:extLst>
          </p:cNvPr>
          <p:cNvSpPr/>
          <p:nvPr/>
        </p:nvSpPr>
        <p:spPr>
          <a:xfrm rot="7176988">
            <a:off x="3371622" y="5527239"/>
            <a:ext cx="620198" cy="264514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Flèche : droite 100">
            <a:extLst>
              <a:ext uri="{FF2B5EF4-FFF2-40B4-BE49-F238E27FC236}">
                <a16:creationId xmlns:a16="http://schemas.microsoft.com/office/drawing/2014/main" id="{E531AC97-AB9A-44C5-813B-33574B078B66}"/>
              </a:ext>
            </a:extLst>
          </p:cNvPr>
          <p:cNvSpPr/>
          <p:nvPr/>
        </p:nvSpPr>
        <p:spPr>
          <a:xfrm rot="9727532">
            <a:off x="9899913" y="2717929"/>
            <a:ext cx="656623" cy="237295"/>
          </a:xfrm>
          <a:prstGeom prst="rightArrow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Flèche : droite 102">
            <a:extLst>
              <a:ext uri="{FF2B5EF4-FFF2-40B4-BE49-F238E27FC236}">
                <a16:creationId xmlns:a16="http://schemas.microsoft.com/office/drawing/2014/main" id="{99142D46-C2D6-4E39-AF7A-1E763C8796A5}"/>
              </a:ext>
            </a:extLst>
          </p:cNvPr>
          <p:cNvSpPr/>
          <p:nvPr/>
        </p:nvSpPr>
        <p:spPr>
          <a:xfrm rot="7176988">
            <a:off x="7778393" y="5012215"/>
            <a:ext cx="620198" cy="264514"/>
          </a:xfrm>
          <a:prstGeom prst="rightArrow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4" name="Image 103">
            <a:extLst>
              <a:ext uri="{FF2B5EF4-FFF2-40B4-BE49-F238E27FC236}">
                <a16:creationId xmlns:a16="http://schemas.microsoft.com/office/drawing/2014/main" id="{F33D2EE9-28FC-4D96-BE5C-45664812CD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71556" y="3678970"/>
            <a:ext cx="475425" cy="471290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C9CA2AF-774D-4FC9-8966-819917C89BDE}"/>
              </a:ext>
            </a:extLst>
          </p:cNvPr>
          <p:cNvSpPr/>
          <p:nvPr/>
        </p:nvSpPr>
        <p:spPr>
          <a:xfrm>
            <a:off x="9617610" y="3235819"/>
            <a:ext cx="1736190" cy="691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Ponton de la grue</a:t>
            </a:r>
          </a:p>
        </p:txBody>
      </p:sp>
      <p:sp>
        <p:nvSpPr>
          <p:cNvPr id="3" name="Explosion : 8 points 2">
            <a:extLst>
              <a:ext uri="{FF2B5EF4-FFF2-40B4-BE49-F238E27FC236}">
                <a16:creationId xmlns:a16="http://schemas.microsoft.com/office/drawing/2014/main" id="{58E99BC2-3358-40F9-8554-ED8663D9B741}"/>
              </a:ext>
            </a:extLst>
          </p:cNvPr>
          <p:cNvSpPr/>
          <p:nvPr/>
        </p:nvSpPr>
        <p:spPr>
          <a:xfrm>
            <a:off x="9495690" y="3742783"/>
            <a:ext cx="243840" cy="406401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97A38CC-52F7-4D2E-891C-E822AED895BD}"/>
              </a:ext>
            </a:extLst>
          </p:cNvPr>
          <p:cNvSpPr txBox="1"/>
          <p:nvPr/>
        </p:nvSpPr>
        <p:spPr>
          <a:xfrm>
            <a:off x="9201670" y="3964231"/>
            <a:ext cx="1668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Faire attention</a:t>
            </a:r>
          </a:p>
          <a:p>
            <a:r>
              <a:rPr lang="fr-FR" sz="1200" dirty="0"/>
              <a:t> à la pointe </a:t>
            </a:r>
          </a:p>
          <a:p>
            <a:r>
              <a:rPr lang="fr-FR" sz="1200" dirty="0"/>
              <a:t>contre le muret béton : </a:t>
            </a:r>
          </a:p>
          <a:p>
            <a:r>
              <a:rPr lang="fr-FR" sz="1200" dirty="0"/>
              <a:t>un ANFA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29132CF-5B6E-4B33-9514-F97B5AEC691A}"/>
              </a:ext>
            </a:extLst>
          </p:cNvPr>
          <p:cNvSpPr txBox="1"/>
          <p:nvPr/>
        </p:nvSpPr>
        <p:spPr>
          <a:xfrm>
            <a:off x="1095334" y="1881785"/>
            <a:ext cx="2704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Tréteaux pour stockage embarquement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D2B0996-5A6C-4F8B-8A71-D49DB55C8384}"/>
              </a:ext>
            </a:extLst>
          </p:cNvPr>
          <p:cNvSpPr txBox="1"/>
          <p:nvPr/>
        </p:nvSpPr>
        <p:spPr>
          <a:xfrm>
            <a:off x="8312253" y="1965666"/>
            <a:ext cx="2704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Tréteaux pour stockage embarquement</a:t>
            </a:r>
          </a:p>
        </p:txBody>
      </p:sp>
      <p:sp>
        <p:nvSpPr>
          <p:cNvPr id="10" name="Émoticône 9">
            <a:extLst>
              <a:ext uri="{FF2B5EF4-FFF2-40B4-BE49-F238E27FC236}">
                <a16:creationId xmlns:a16="http://schemas.microsoft.com/office/drawing/2014/main" id="{C020E6D8-B0CE-4752-9AC4-B774F333B4A9}"/>
              </a:ext>
            </a:extLst>
          </p:cNvPr>
          <p:cNvSpPr/>
          <p:nvPr/>
        </p:nvSpPr>
        <p:spPr>
          <a:xfrm>
            <a:off x="6957439" y="1140552"/>
            <a:ext cx="305510" cy="301509"/>
          </a:xfrm>
          <a:prstGeom prst="smileyFace">
            <a:avLst/>
          </a:prstGeom>
          <a:solidFill>
            <a:srgbClr val="FFC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911B4B5-4D44-41B3-BA83-5B73CA7C06B0}"/>
              </a:ext>
            </a:extLst>
          </p:cNvPr>
          <p:cNvSpPr txBox="1"/>
          <p:nvPr/>
        </p:nvSpPr>
        <p:spPr>
          <a:xfrm>
            <a:off x="6272506" y="1451804"/>
            <a:ext cx="2287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Appel des numéros de bateaux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22CE8F02-699A-4A8A-8CCA-EDC7EA7C1D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5871" y="3548961"/>
            <a:ext cx="317019" cy="31701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A1858D8-76A8-4DFF-AE06-F146908BE5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943" y="2712603"/>
            <a:ext cx="317019" cy="317019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E500089E-4530-4FCC-AC4B-3F6B48927872}"/>
              </a:ext>
            </a:extLst>
          </p:cNvPr>
          <p:cNvSpPr txBox="1"/>
          <p:nvPr/>
        </p:nvSpPr>
        <p:spPr>
          <a:xfrm>
            <a:off x="11861" y="2953107"/>
            <a:ext cx="1348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Appel des bateaux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AC9C3D4E-C7FD-438C-A55E-7DC5C3A02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56623" y="2708914"/>
            <a:ext cx="317019" cy="317019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A263BAFF-80C7-4CD6-85E4-B59723296DC7}"/>
              </a:ext>
            </a:extLst>
          </p:cNvPr>
          <p:cNvSpPr txBox="1"/>
          <p:nvPr/>
        </p:nvSpPr>
        <p:spPr>
          <a:xfrm>
            <a:off x="10807534" y="2913288"/>
            <a:ext cx="1348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Appel des bateaux</a:t>
            </a:r>
          </a:p>
        </p:txBody>
      </p:sp>
      <p:sp>
        <p:nvSpPr>
          <p:cNvPr id="19" name="Émoticône 18">
            <a:extLst>
              <a:ext uri="{FF2B5EF4-FFF2-40B4-BE49-F238E27FC236}">
                <a16:creationId xmlns:a16="http://schemas.microsoft.com/office/drawing/2014/main" id="{07735A61-D175-43EA-AD39-2FE954DA6142}"/>
              </a:ext>
            </a:extLst>
          </p:cNvPr>
          <p:cNvSpPr/>
          <p:nvPr/>
        </p:nvSpPr>
        <p:spPr>
          <a:xfrm>
            <a:off x="6547496" y="4545717"/>
            <a:ext cx="305510" cy="301509"/>
          </a:xfrm>
          <a:prstGeom prst="smileyFace">
            <a:avLst/>
          </a:prstGeom>
          <a:solidFill>
            <a:srgbClr val="FFC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85DC806-F142-45F3-AD2E-F949D6035F4F}"/>
              </a:ext>
            </a:extLst>
          </p:cNvPr>
          <p:cNvSpPr txBox="1"/>
          <p:nvPr/>
        </p:nvSpPr>
        <p:spPr>
          <a:xfrm>
            <a:off x="6059933" y="4771771"/>
            <a:ext cx="1348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Accélérateur mise a l’eau</a:t>
            </a:r>
          </a:p>
        </p:txBody>
      </p:sp>
      <p:sp>
        <p:nvSpPr>
          <p:cNvPr id="21" name="Émoticône 20">
            <a:extLst>
              <a:ext uri="{FF2B5EF4-FFF2-40B4-BE49-F238E27FC236}">
                <a16:creationId xmlns:a16="http://schemas.microsoft.com/office/drawing/2014/main" id="{B43EF4E5-EB34-4E7C-83B0-E750BF3C901F}"/>
              </a:ext>
            </a:extLst>
          </p:cNvPr>
          <p:cNvSpPr/>
          <p:nvPr/>
        </p:nvSpPr>
        <p:spPr>
          <a:xfrm flipH="1">
            <a:off x="5761957" y="2837625"/>
            <a:ext cx="311727" cy="303709"/>
          </a:xfrm>
          <a:prstGeom prst="smileyFace">
            <a:avLst/>
          </a:prstGeom>
          <a:solidFill>
            <a:srgbClr val="FFC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moticône 21">
            <a:extLst>
              <a:ext uri="{FF2B5EF4-FFF2-40B4-BE49-F238E27FC236}">
                <a16:creationId xmlns:a16="http://schemas.microsoft.com/office/drawing/2014/main" id="{E40DE4C9-A35A-409A-9471-0CE5415A0296}"/>
              </a:ext>
            </a:extLst>
          </p:cNvPr>
          <p:cNvSpPr/>
          <p:nvPr/>
        </p:nvSpPr>
        <p:spPr>
          <a:xfrm>
            <a:off x="6741896" y="2826291"/>
            <a:ext cx="305510" cy="301509"/>
          </a:xfrm>
          <a:prstGeom prst="smileyFace">
            <a:avLst/>
          </a:prstGeom>
          <a:solidFill>
            <a:srgbClr val="FFC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A8DFD28-DCFA-4929-B201-16C2B4A9C8C9}"/>
              </a:ext>
            </a:extLst>
          </p:cNvPr>
          <p:cNvSpPr txBox="1"/>
          <p:nvPr/>
        </p:nvSpPr>
        <p:spPr>
          <a:xfrm>
            <a:off x="5838835" y="3161921"/>
            <a:ext cx="1348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Orientation descente</a:t>
            </a:r>
          </a:p>
        </p:txBody>
      </p:sp>
    </p:spTree>
    <p:extLst>
      <p:ext uri="{BB962C8B-B14F-4D97-AF65-F5344CB8AC3E}">
        <p14:creationId xmlns:p14="http://schemas.microsoft.com/office/powerpoint/2010/main" val="261940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319</Words>
  <Application>Microsoft Office PowerPoint</Application>
  <PresentationFormat>Grand écran</PresentationFormat>
  <Paragraphs>90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Print</vt:lpstr>
      <vt:lpstr>Wingdings</vt:lpstr>
      <vt:lpstr>Thème Office</vt:lpstr>
      <vt:lpstr>Présentation PowerPoint</vt:lpstr>
      <vt:lpstr>Plan du parcours</vt:lpstr>
      <vt:lpstr>Demi tour en aval de Fontaine le port</vt:lpstr>
      <vt:lpstr>Embarquement/débarquement</vt:lpstr>
      <vt:lpstr>Fermeture du quai des plâtreries pour remorque et stationnement régate</vt:lpstr>
      <vt:lpstr>Plan général de circulation Demi-tour a la main des remorques sur le lieu de stationnement : départ en sens inverse de l’arrivée </vt:lpstr>
      <vt:lpstr>Organisation de la mise à l’eau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Jean-Marie Peirolo</dc:creator>
  <cp:lastModifiedBy>Jean-Marie Peirolo</cp:lastModifiedBy>
  <cp:revision>25</cp:revision>
  <cp:lastPrinted>2020-02-21T19:34:42Z</cp:lastPrinted>
  <dcterms:created xsi:type="dcterms:W3CDTF">2020-01-31T18:26:35Z</dcterms:created>
  <dcterms:modified xsi:type="dcterms:W3CDTF">2021-09-03T20:01:21Z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855919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D9.0.4</vt:lpwstr>
  </property>
</Properties>
</file>