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8742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610D-FDB9-4B8A-BFE7-EE20D556847E}" type="datetimeFigureOut">
              <a:rPr lang="fr-FR" smtClean="0"/>
              <a:t>15/11/2025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9EC6-C8D9-4C86-A890-C4F64805E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6235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610D-FDB9-4B8A-BFE7-EE20D556847E}" type="datetimeFigureOut">
              <a:rPr lang="fr-FR" smtClean="0"/>
              <a:t>15/11/2025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9EC6-C8D9-4C86-A890-C4F64805E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2247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610D-FDB9-4B8A-BFE7-EE20D556847E}" type="datetimeFigureOut">
              <a:rPr lang="fr-FR" smtClean="0"/>
              <a:t>15/11/2025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9EC6-C8D9-4C86-A890-C4F64805E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4741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610D-FDB9-4B8A-BFE7-EE20D556847E}" type="datetimeFigureOut">
              <a:rPr lang="fr-FR" smtClean="0"/>
              <a:t>15/11/2025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9EC6-C8D9-4C86-A890-C4F64805E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091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610D-FDB9-4B8A-BFE7-EE20D556847E}" type="datetimeFigureOut">
              <a:rPr lang="fr-FR" smtClean="0"/>
              <a:t>15/11/2025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9EC6-C8D9-4C86-A890-C4F64805E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4183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610D-FDB9-4B8A-BFE7-EE20D556847E}" type="datetimeFigureOut">
              <a:rPr lang="fr-FR" smtClean="0"/>
              <a:t>15/11/2025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9EC6-C8D9-4C86-A890-C4F64805E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622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610D-FDB9-4B8A-BFE7-EE20D556847E}" type="datetimeFigureOut">
              <a:rPr lang="fr-FR" smtClean="0"/>
              <a:t>15/11/2025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9EC6-C8D9-4C86-A890-C4F64805E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6337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610D-FDB9-4B8A-BFE7-EE20D556847E}" type="datetimeFigureOut">
              <a:rPr lang="fr-FR" smtClean="0"/>
              <a:t>15/11/2025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9EC6-C8D9-4C86-A890-C4F64805E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611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610D-FDB9-4B8A-BFE7-EE20D556847E}" type="datetimeFigureOut">
              <a:rPr lang="fr-FR" smtClean="0"/>
              <a:t>15/11/2025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9EC6-C8D9-4C86-A890-C4F64805E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56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610D-FDB9-4B8A-BFE7-EE20D556847E}" type="datetimeFigureOut">
              <a:rPr lang="fr-FR" smtClean="0"/>
              <a:t>15/11/2025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9EC6-C8D9-4C86-A890-C4F64805E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8572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7610D-FDB9-4B8A-BFE7-EE20D556847E}" type="datetimeFigureOut">
              <a:rPr lang="fr-FR" smtClean="0"/>
              <a:t>15/11/2025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E9EC6-C8D9-4C86-A890-C4F64805E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147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7610D-FDB9-4B8A-BFE7-EE20D556847E}" type="datetimeFigureOut">
              <a:rPr lang="fr-FR" smtClean="0"/>
              <a:t>15/11/2025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E9EC6-C8D9-4C86-A890-C4F64805E9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3446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86270" y="249159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PENSEZ à COMMANDER </a:t>
            </a:r>
            <a:r>
              <a:rPr lang="fr-FR" dirty="0">
                <a:solidFill>
                  <a:srgbClr val="0070C0"/>
                </a:solidFill>
                <a:latin typeface="Lucida Handwriting" panose="03010101010101010101" pitchFamily="66" charset="0"/>
              </a:rPr>
              <a:t/>
            </a:r>
            <a:br>
              <a:rPr lang="fr-FR" dirty="0">
                <a:solidFill>
                  <a:srgbClr val="0070C0"/>
                </a:solidFill>
                <a:latin typeface="Lucida Handwriting" panose="03010101010101010101" pitchFamily="66" charset="0"/>
              </a:rPr>
            </a:br>
            <a:r>
              <a:rPr lang="fr-FR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vos Vêtements d’HIVER</a:t>
            </a:r>
            <a:r>
              <a:rPr lang="fr-FR" dirty="0">
                <a:solidFill>
                  <a:srgbClr val="0070C0"/>
                </a:solidFill>
                <a:latin typeface="Lucida Handwriting" panose="03010101010101010101" pitchFamily="66" charset="0"/>
              </a:rPr>
              <a:t/>
            </a:r>
            <a:br>
              <a:rPr lang="fr-FR" dirty="0">
                <a:solidFill>
                  <a:srgbClr val="0070C0"/>
                </a:solidFill>
                <a:latin typeface="Lucida Handwriting" panose="03010101010101010101" pitchFamily="66" charset="0"/>
              </a:rPr>
            </a:br>
            <a:endParaRPr lang="fr-FR" dirty="0">
              <a:solidFill>
                <a:srgbClr val="0070C0"/>
              </a:solidFill>
              <a:latin typeface="Lucida Handwriting" panose="03010101010101010101" pitchFamily="66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270049" y="3711520"/>
            <a:ext cx="9144000" cy="1655762"/>
          </a:xfrm>
        </p:spPr>
        <p:txBody>
          <a:bodyPr/>
          <a:lstStyle/>
          <a:p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 smtClean="0">
                <a:solidFill>
                  <a:srgbClr val="FF0000"/>
                </a:solidFill>
              </a:rPr>
              <a:t>Flasher le QR code pour accéder à la boutique en ligne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4" name="Image 3"/>
          <p:cNvPicPr/>
          <p:nvPr/>
        </p:nvPicPr>
        <p:blipFill>
          <a:blip r:embed="rId2"/>
          <a:stretch>
            <a:fillRect/>
          </a:stretch>
        </p:blipFill>
        <p:spPr>
          <a:xfrm rot="20010554">
            <a:off x="190669" y="2947805"/>
            <a:ext cx="1894585" cy="2112031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3"/>
          <a:stretch>
            <a:fillRect/>
          </a:stretch>
        </p:blipFill>
        <p:spPr>
          <a:xfrm rot="1526700">
            <a:off x="756825" y="5179958"/>
            <a:ext cx="1974560" cy="1706126"/>
          </a:xfrm>
          <a:prstGeom prst="rect">
            <a:avLst/>
          </a:prstGeom>
        </p:spPr>
      </p:pic>
      <p:pic>
        <p:nvPicPr>
          <p:cNvPr id="6" name="Image 5"/>
          <p:cNvPicPr/>
          <p:nvPr/>
        </p:nvPicPr>
        <p:blipFill>
          <a:blip r:embed="rId4"/>
          <a:stretch>
            <a:fillRect/>
          </a:stretch>
        </p:blipFill>
        <p:spPr>
          <a:xfrm rot="20367875">
            <a:off x="10290848" y="328242"/>
            <a:ext cx="1173975" cy="1913712"/>
          </a:xfrm>
          <a:prstGeom prst="rect">
            <a:avLst/>
          </a:prstGeom>
        </p:spPr>
      </p:pic>
      <p:pic>
        <p:nvPicPr>
          <p:cNvPr id="7" name="Image 6"/>
          <p:cNvPicPr/>
          <p:nvPr/>
        </p:nvPicPr>
        <p:blipFill>
          <a:blip r:embed="rId5"/>
          <a:stretch>
            <a:fillRect/>
          </a:stretch>
        </p:blipFill>
        <p:spPr>
          <a:xfrm rot="2199925">
            <a:off x="5782687" y="4833895"/>
            <a:ext cx="1604614" cy="1268328"/>
          </a:xfrm>
          <a:prstGeom prst="rect">
            <a:avLst/>
          </a:prstGeom>
        </p:spPr>
      </p:pic>
      <p:pic>
        <p:nvPicPr>
          <p:cNvPr id="8" name="Image 7"/>
          <p:cNvPicPr/>
          <p:nvPr/>
        </p:nvPicPr>
        <p:blipFill>
          <a:blip r:embed="rId6"/>
          <a:stretch>
            <a:fillRect/>
          </a:stretch>
        </p:blipFill>
        <p:spPr>
          <a:xfrm rot="20225473">
            <a:off x="407958" y="434366"/>
            <a:ext cx="2178367" cy="1729725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944" y="-17227"/>
            <a:ext cx="3606106" cy="1786149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376905" y="6255149"/>
            <a:ext cx="64161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 smtClean="0">
                <a:solidFill>
                  <a:srgbClr val="FF0000"/>
                </a:solidFill>
              </a:rPr>
              <a:t>https://anfa-aviron.fr/boutique/vetements</a:t>
            </a:r>
            <a:endParaRPr lang="fr-FR" sz="2800" dirty="0">
              <a:solidFill>
                <a:srgbClr val="FF0000"/>
              </a:solidFill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933" y="4800056"/>
            <a:ext cx="1573804" cy="1573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5231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17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Lucida Handwriting</vt:lpstr>
      <vt:lpstr>Thème Office</vt:lpstr>
      <vt:lpstr>PENSEZ à COMMANDER  vos Vêtements d’HIVER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PENSEZ à COMMANDER  vos Vêtements d’HIVER</dc:title>
  <dc:creator>admin</dc:creator>
  <cp:lastModifiedBy>admin</cp:lastModifiedBy>
  <cp:revision>9</cp:revision>
  <cp:lastPrinted>2025-10-09T16:45:24Z</cp:lastPrinted>
  <dcterms:created xsi:type="dcterms:W3CDTF">2025-10-08T09:28:43Z</dcterms:created>
  <dcterms:modified xsi:type="dcterms:W3CDTF">2025-11-15T18:56:30Z</dcterms:modified>
</cp:coreProperties>
</file>